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0" r:id="rId5"/>
    <p:sldId id="274" r:id="rId6"/>
    <p:sldId id="276" r:id="rId7"/>
    <p:sldId id="258" r:id="rId8"/>
    <p:sldId id="261" r:id="rId9"/>
    <p:sldId id="262" r:id="rId10"/>
    <p:sldId id="275" r:id="rId11"/>
    <p:sldId id="263" r:id="rId12"/>
    <p:sldId id="264" r:id="rId13"/>
    <p:sldId id="265" r:id="rId14"/>
    <p:sldId id="267" r:id="rId15"/>
    <p:sldId id="266" r:id="rId16"/>
    <p:sldId id="268" r:id="rId17"/>
    <p:sldId id="269" r:id="rId18"/>
    <p:sldId id="272" r:id="rId19"/>
    <p:sldId id="271" r:id="rId20"/>
    <p:sldId id="270" r:id="rId21"/>
    <p:sldId id="27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90" y="2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62CB4000-8E71-47B0-8ADB-66AE77D761CF}" type="datetimeFigureOut">
              <a:rPr lang="en-US" smtClean="0"/>
              <a:t>4/8/2019</a:t>
            </a:fld>
            <a:endParaRPr lang="en-US"/>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3DA11DBA-A3C0-4B05-8558-10ADC0AC1053}" type="slidenum">
              <a:rPr lang="en-US" smtClean="0"/>
              <a:t>‹#›</a:t>
            </a:fld>
            <a:endParaRPr lang="en-US"/>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513895135"/>
      </p:ext>
    </p:extLst>
  </p:cSld>
  <p:clrMapOvr>
    <a:masterClrMapping/>
  </p:clrMapOvr>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CB4000-8E71-47B0-8ADB-66AE77D761CF}" type="datetimeFigureOut">
              <a:rPr lang="en-US" smtClean="0"/>
              <a:t>4/8/2019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A11DBA-A3C0-4B05-8558-10ADC0AC1053}" type="slidenum">
              <a:rPr lang="en-US" smtClean="0"/>
              <a:t>‹#›</a:t>
            </a:fld>
            <a:endParaRPr lang="en-US"/>
          </a:p>
        </p:txBody>
      </p:sp>
    </p:spTree>
    <p:extLst>
      <p:ext uri="{BB962C8B-B14F-4D97-AF65-F5344CB8AC3E}">
        <p14:creationId xmlns:p14="http://schemas.microsoft.com/office/powerpoint/2010/main" val="4234732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62CB4000-8E71-47B0-8ADB-66AE77D761CF}" type="datetimeFigureOut">
              <a:rPr lang="en-US" smtClean="0"/>
              <a:t>4/8/2019</a:t>
            </a:fld>
            <a:endParaRPr lang="en-US"/>
          </a:p>
        </p:txBody>
      </p:sp>
      <p:sp>
        <p:nvSpPr>
          <p:cNvPr id="5" name="Footer Placeholder 4"/>
          <p:cNvSpPr>
            <a:spLocks noGrp="1"/>
          </p:cNvSpPr>
          <p:nvPr>
            <p:ph type="ftr" sz="quarter" idx="11"/>
          </p:nvPr>
        </p:nvSpPr>
        <p:spPr>
          <a:xfrm>
            <a:off x="2933699" y="6296615"/>
            <a:ext cx="5959577" cy="365125"/>
          </a:xfrm>
        </p:spPr>
        <p:txBody>
          <a:bodyPr/>
          <a:lstStyle/>
          <a:p>
            <a:endParaRPr lang="en-US"/>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3DA11DBA-A3C0-4B05-8558-10ADC0AC1053}" type="slidenum">
              <a:rPr lang="en-US" smtClean="0"/>
              <a:t>‹#›</a:t>
            </a:fld>
            <a:endParaRPr lang="en-US"/>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3813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CB4000-8E71-47B0-8ADB-66AE77D761CF}" type="datetimeFigureOut">
              <a:rPr lang="en-US" smtClean="0"/>
              <a:t>4/8/2019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A11DBA-A3C0-4B05-8558-10ADC0AC1053}" type="slidenum">
              <a:rPr lang="en-US" smtClean="0"/>
              <a:t>‹#›</a:t>
            </a:fld>
            <a:endParaRPr lang="en-US"/>
          </a:p>
        </p:txBody>
      </p:sp>
    </p:spTree>
    <p:extLst>
      <p:ext uri="{BB962C8B-B14F-4D97-AF65-F5344CB8AC3E}">
        <p14:creationId xmlns:p14="http://schemas.microsoft.com/office/powerpoint/2010/main" val="1093659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62CB4000-8E71-47B0-8ADB-66AE77D761CF}" type="datetimeFigureOut">
              <a:rPr lang="en-US" smtClean="0"/>
              <a:t>4/8/2019</a:t>
            </a:fld>
            <a:endParaRPr lang="en-US"/>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3DA11DBA-A3C0-4B05-8558-10ADC0AC1053}" type="slidenum">
              <a:rPr lang="en-US" smtClean="0"/>
              <a:t>‹#›</a:t>
            </a:fld>
            <a:endParaRPr lang="en-US"/>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3292939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CB4000-8E71-47B0-8ADB-66AE77D761CF}" type="datetimeFigureOut">
              <a:rPr lang="en-US" smtClean="0"/>
              <a:t>4/8/2019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A11DBA-A3C0-4B05-8558-10ADC0AC1053}" type="slidenum">
              <a:rPr lang="en-US" smtClean="0"/>
              <a:t>‹#›</a:t>
            </a:fld>
            <a:endParaRPr lang="en-US"/>
          </a:p>
        </p:txBody>
      </p:sp>
    </p:spTree>
    <p:extLst>
      <p:ext uri="{BB962C8B-B14F-4D97-AF65-F5344CB8AC3E}">
        <p14:creationId xmlns:p14="http://schemas.microsoft.com/office/powerpoint/2010/main" val="571427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CB4000-8E71-47B0-8ADB-66AE77D761CF}" type="datetimeFigureOut">
              <a:rPr lang="en-US" smtClean="0"/>
              <a:t>4/8/2019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A11DBA-A3C0-4B05-8558-10ADC0AC1053}" type="slidenum">
              <a:rPr lang="en-US" smtClean="0"/>
              <a:t>‹#›</a:t>
            </a:fld>
            <a:endParaRPr lang="en-US"/>
          </a:p>
        </p:txBody>
      </p:sp>
    </p:spTree>
    <p:extLst>
      <p:ext uri="{BB962C8B-B14F-4D97-AF65-F5344CB8AC3E}">
        <p14:creationId xmlns:p14="http://schemas.microsoft.com/office/powerpoint/2010/main" val="1049396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CB4000-8E71-47B0-8ADB-66AE77D761CF}" type="datetimeFigureOut">
              <a:rPr lang="en-US" smtClean="0"/>
              <a:t>4/8/2019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A11DBA-A3C0-4B05-8558-10ADC0AC1053}" type="slidenum">
              <a:rPr lang="en-US" smtClean="0"/>
              <a:t>‹#›</a:t>
            </a:fld>
            <a:endParaRPr lang="en-US"/>
          </a:p>
        </p:txBody>
      </p:sp>
    </p:spTree>
    <p:extLst>
      <p:ext uri="{BB962C8B-B14F-4D97-AF65-F5344CB8AC3E}">
        <p14:creationId xmlns:p14="http://schemas.microsoft.com/office/powerpoint/2010/main" val="3346399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62CB4000-8E71-47B0-8ADB-66AE77D761CF}" type="datetimeFigureOut">
              <a:rPr lang="en-US" smtClean="0"/>
              <a:t>4/8/2019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A11DBA-A3C0-4B05-8558-10ADC0AC1053}" type="slidenum">
              <a:rPr lang="en-US" smtClean="0"/>
              <a:t>‹#›</a:t>
            </a:fld>
            <a:endParaRPr lang="en-US"/>
          </a:p>
        </p:txBody>
      </p:sp>
    </p:spTree>
    <p:extLst>
      <p:ext uri="{BB962C8B-B14F-4D97-AF65-F5344CB8AC3E}">
        <p14:creationId xmlns:p14="http://schemas.microsoft.com/office/powerpoint/2010/main" val="4258642762"/>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62CB4000-8E71-47B0-8ADB-66AE77D761CF}" type="datetimeFigureOut">
              <a:rPr lang="en-US" smtClean="0"/>
              <a:t>4/8/2019</a:t>
            </a:fld>
            <a:endParaRPr lang="en-US"/>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3DA11DBA-A3C0-4B05-8558-10ADC0AC1053}" type="slidenum">
              <a:rPr lang="en-US" smtClean="0"/>
              <a:t>‹#›</a:t>
            </a:fld>
            <a:endParaRPr lang="en-US"/>
          </a:p>
        </p:txBody>
      </p:sp>
    </p:spTree>
    <p:extLst>
      <p:ext uri="{BB962C8B-B14F-4D97-AF65-F5344CB8AC3E}">
        <p14:creationId xmlns:p14="http://schemas.microsoft.com/office/powerpoint/2010/main" val="1493721200"/>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62CB4000-8E71-47B0-8ADB-66AE77D761CF}" type="datetimeFigureOut">
              <a:rPr lang="en-US" smtClean="0"/>
              <a:t>4/8/2019</a:t>
            </a:fld>
            <a:endParaRPr lang="en-US"/>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3DA11DBA-A3C0-4B05-8558-10ADC0AC1053}" type="slidenum">
              <a:rPr lang="en-US" smtClean="0"/>
              <a:t>‹#›</a:t>
            </a:fld>
            <a:endParaRPr lang="en-US"/>
          </a:p>
        </p:txBody>
      </p:sp>
    </p:spTree>
    <p:extLst>
      <p:ext uri="{BB962C8B-B14F-4D97-AF65-F5344CB8AC3E}">
        <p14:creationId xmlns:p14="http://schemas.microsoft.com/office/powerpoint/2010/main" val="4121749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62CB4000-8E71-47B0-8ADB-66AE77D761CF}" type="datetimeFigureOut">
              <a:rPr lang="en-US" smtClean="0"/>
              <a:t>4/8/2019</a:t>
            </a:fld>
            <a:endParaRPr lang="en-US"/>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3DA11DBA-A3C0-4B05-8558-10ADC0AC1053}" type="slidenum">
              <a:rPr lang="en-US" smtClean="0"/>
              <a:t>‹#›</a:t>
            </a:fld>
            <a:endParaRPr lang="en-US"/>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23413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NETWORK OF </a:t>
            </a:r>
            <a:br>
              <a:rPr lang="en-US" dirty="0"/>
            </a:br>
            <a:r>
              <a:rPr lang="en-US" dirty="0"/>
              <a:t>CHARACTER IN BOOK BY</a:t>
            </a:r>
            <a:br>
              <a:rPr lang="en-US" dirty="0"/>
            </a:br>
            <a:r>
              <a:rPr lang="en-US" dirty="0"/>
              <a:t>GORGE R. R. MARTIN</a:t>
            </a:r>
          </a:p>
        </p:txBody>
      </p:sp>
      <p:sp>
        <p:nvSpPr>
          <p:cNvPr id="3" name="Subtitle 2"/>
          <p:cNvSpPr>
            <a:spLocks noGrp="1"/>
          </p:cNvSpPr>
          <p:nvPr>
            <p:ph type="subTitle" idx="1"/>
          </p:nvPr>
        </p:nvSpPr>
        <p:spPr/>
        <p:txBody>
          <a:bodyPr/>
          <a:lstStyle/>
          <a:p>
            <a:r>
              <a:rPr lang="en-US" dirty="0"/>
              <a:t>MIRTUNJAY(16BCE1179)</a:t>
            </a:r>
          </a:p>
          <a:p>
            <a:r>
              <a:rPr lang="en-US" dirty="0"/>
              <a:t>ASHUTOSH(16BCE1328)</a:t>
            </a:r>
          </a:p>
        </p:txBody>
      </p:sp>
    </p:spTree>
    <p:extLst>
      <p:ext uri="{BB962C8B-B14F-4D97-AF65-F5344CB8AC3E}">
        <p14:creationId xmlns:p14="http://schemas.microsoft.com/office/powerpoint/2010/main" val="20219942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308295" y="815926"/>
            <a:ext cx="10030265" cy="5781822"/>
          </a:xfrm>
          <a:prstGeom prst="rect">
            <a:avLst/>
          </a:prstGeom>
        </p:spPr>
      </p:pic>
    </p:spTree>
    <p:extLst>
      <p:ext uri="{BB962C8B-B14F-4D97-AF65-F5344CB8AC3E}">
        <p14:creationId xmlns:p14="http://schemas.microsoft.com/office/powerpoint/2010/main" val="4122337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Most Influential Person In Book</a:t>
            </a:r>
          </a:p>
        </p:txBody>
      </p:sp>
      <p:pic>
        <p:nvPicPr>
          <p:cNvPr id="4" name="Content Placeholder 3"/>
          <p:cNvPicPr>
            <a:picLocks noGrp="1" noChangeAspect="1"/>
          </p:cNvPicPr>
          <p:nvPr>
            <p:ph idx="1"/>
          </p:nvPr>
        </p:nvPicPr>
        <p:blipFill>
          <a:blip r:embed="rId2"/>
          <a:stretch>
            <a:fillRect/>
          </a:stretch>
        </p:blipFill>
        <p:spPr>
          <a:xfrm>
            <a:off x="1041009" y="2510631"/>
            <a:ext cx="9252169" cy="3198191"/>
          </a:xfrm>
          <a:prstGeom prst="rect">
            <a:avLst/>
          </a:prstGeom>
        </p:spPr>
      </p:pic>
    </p:spTree>
    <p:extLst>
      <p:ext uri="{BB962C8B-B14F-4D97-AF65-F5344CB8AC3E}">
        <p14:creationId xmlns:p14="http://schemas.microsoft.com/office/powerpoint/2010/main" val="2986612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9622" y="568345"/>
            <a:ext cx="11417643" cy="1560716"/>
          </a:xfrm>
        </p:spPr>
        <p:txBody>
          <a:bodyPr>
            <a:normAutofit fontScale="90000"/>
          </a:bodyPr>
          <a:lstStyle/>
          <a:p>
            <a:r>
              <a:rPr lang="en-IN" b="1" dirty="0" err="1"/>
              <a:t>Betweenness</a:t>
            </a:r>
            <a:r>
              <a:rPr lang="en-IN" b="1" dirty="0"/>
              <a:t> Centrality vs Biggest 						Communicators</a:t>
            </a:r>
            <a:br>
              <a:rPr lang="en-IN" b="1" dirty="0"/>
            </a:br>
            <a:br>
              <a:rPr lang="en-IN" dirty="0"/>
            </a:br>
            <a:endParaRPr lang="en-US" dirty="0"/>
          </a:p>
        </p:txBody>
      </p:sp>
      <p:sp>
        <p:nvSpPr>
          <p:cNvPr id="3" name="Content Placeholder 2"/>
          <p:cNvSpPr>
            <a:spLocks noGrp="1"/>
          </p:cNvSpPr>
          <p:nvPr>
            <p:ph idx="1"/>
          </p:nvPr>
        </p:nvSpPr>
        <p:spPr/>
        <p:txBody>
          <a:bodyPr/>
          <a:lstStyle/>
          <a:p>
            <a:r>
              <a:rPr lang="en-IN" dirty="0"/>
              <a:t>From this query we can see that it’s not necessarily the most talkative characters that have the most influence on the network.</a:t>
            </a:r>
          </a:p>
          <a:p>
            <a:endParaRPr lang="en-US" dirty="0"/>
          </a:p>
        </p:txBody>
      </p:sp>
      <p:pic>
        <p:nvPicPr>
          <p:cNvPr id="4" name="Picture 3"/>
          <p:cNvPicPr>
            <a:picLocks noChangeAspect="1"/>
          </p:cNvPicPr>
          <p:nvPr/>
        </p:nvPicPr>
        <p:blipFill>
          <a:blip r:embed="rId2"/>
          <a:stretch>
            <a:fillRect/>
          </a:stretch>
        </p:blipFill>
        <p:spPr>
          <a:xfrm>
            <a:off x="594981" y="3163330"/>
            <a:ext cx="10847376" cy="3235913"/>
          </a:xfrm>
          <a:prstGeom prst="rect">
            <a:avLst/>
          </a:prstGeom>
        </p:spPr>
      </p:pic>
    </p:spTree>
    <p:extLst>
      <p:ext uri="{BB962C8B-B14F-4D97-AF65-F5344CB8AC3E}">
        <p14:creationId xmlns:p14="http://schemas.microsoft.com/office/powerpoint/2010/main" val="4239467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PageRank</a:t>
            </a:r>
            <a:br>
              <a:rPr lang="en-IN" b="1" dirty="0"/>
            </a:br>
            <a:endParaRPr lang="en-US" dirty="0"/>
          </a:p>
        </p:txBody>
      </p:sp>
      <p:sp>
        <p:nvSpPr>
          <p:cNvPr id="3" name="Content Placeholder 2"/>
          <p:cNvSpPr>
            <a:spLocks noGrp="1"/>
          </p:cNvSpPr>
          <p:nvPr>
            <p:ph idx="1"/>
          </p:nvPr>
        </p:nvSpPr>
        <p:spPr/>
        <p:txBody>
          <a:bodyPr>
            <a:normAutofit/>
          </a:bodyPr>
          <a:lstStyle/>
          <a:p>
            <a:r>
              <a:rPr lang="en-IN" dirty="0"/>
              <a:t>This is another version of weighted degree centrality with a feedback loop. This time, you only get your “fair share” of your </a:t>
            </a:r>
            <a:r>
              <a:rPr lang="en-IN" dirty="0" err="1"/>
              <a:t>neighbor’s</a:t>
            </a:r>
            <a:r>
              <a:rPr lang="en-IN" dirty="0"/>
              <a:t> importance.</a:t>
            </a:r>
          </a:p>
          <a:p>
            <a:r>
              <a:rPr lang="en-IN" dirty="0"/>
              <a:t>i.e. your </a:t>
            </a:r>
            <a:r>
              <a:rPr lang="en-IN" dirty="0" err="1"/>
              <a:t>neighbor’s</a:t>
            </a:r>
            <a:r>
              <a:rPr lang="en-IN" dirty="0"/>
              <a:t> importance is split between their </a:t>
            </a:r>
            <a:r>
              <a:rPr lang="en-IN" dirty="0" err="1"/>
              <a:t>neighbors</a:t>
            </a:r>
            <a:r>
              <a:rPr lang="en-IN" dirty="0"/>
              <a:t>, proportional to the number of interactions with that </a:t>
            </a:r>
            <a:r>
              <a:rPr lang="en-IN" dirty="0" err="1"/>
              <a:t>neighbor</a:t>
            </a:r>
            <a:r>
              <a:rPr lang="en-IN" dirty="0"/>
              <a:t>.</a:t>
            </a:r>
          </a:p>
          <a:p>
            <a:r>
              <a:rPr lang="en-IN" dirty="0"/>
              <a:t>Intuitively, PageRank captures how effectively you are taking advantage of your network contacts. In our context, PageRank centrality nicely captures narrative tension. Indeed, major developments occur when two important characters interact.</a:t>
            </a:r>
          </a:p>
          <a:p>
            <a:endParaRPr lang="en-US" dirty="0"/>
          </a:p>
        </p:txBody>
      </p:sp>
    </p:spTree>
    <p:extLst>
      <p:ext uri="{BB962C8B-B14F-4D97-AF65-F5344CB8AC3E}">
        <p14:creationId xmlns:p14="http://schemas.microsoft.com/office/powerpoint/2010/main" val="1473564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85178" y="1135673"/>
            <a:ext cx="10306050" cy="647700"/>
          </a:xfrm>
          <a:prstGeom prst="rect">
            <a:avLst/>
          </a:prstGeom>
        </p:spPr>
      </p:pic>
      <p:pic>
        <p:nvPicPr>
          <p:cNvPr id="3" name="Picture 2"/>
          <p:cNvPicPr>
            <a:picLocks noChangeAspect="1"/>
          </p:cNvPicPr>
          <p:nvPr/>
        </p:nvPicPr>
        <p:blipFill>
          <a:blip r:embed="rId3"/>
          <a:stretch>
            <a:fillRect/>
          </a:stretch>
        </p:blipFill>
        <p:spPr>
          <a:xfrm>
            <a:off x="985178" y="2162614"/>
            <a:ext cx="10544175" cy="647700"/>
          </a:xfrm>
          <a:prstGeom prst="rect">
            <a:avLst/>
          </a:prstGeom>
        </p:spPr>
      </p:pic>
      <p:pic>
        <p:nvPicPr>
          <p:cNvPr id="4" name="Picture 3"/>
          <p:cNvPicPr>
            <a:picLocks noChangeAspect="1"/>
          </p:cNvPicPr>
          <p:nvPr/>
        </p:nvPicPr>
        <p:blipFill>
          <a:blip r:embed="rId4"/>
          <a:stretch>
            <a:fillRect/>
          </a:stretch>
        </p:blipFill>
        <p:spPr>
          <a:xfrm>
            <a:off x="981075" y="3090862"/>
            <a:ext cx="10229850" cy="676275"/>
          </a:xfrm>
          <a:prstGeom prst="rect">
            <a:avLst/>
          </a:prstGeom>
        </p:spPr>
      </p:pic>
      <p:pic>
        <p:nvPicPr>
          <p:cNvPr id="6" name="Picture 5"/>
          <p:cNvPicPr>
            <a:picLocks noChangeAspect="1"/>
          </p:cNvPicPr>
          <p:nvPr/>
        </p:nvPicPr>
        <p:blipFill>
          <a:blip r:embed="rId5"/>
          <a:stretch>
            <a:fillRect/>
          </a:stretch>
        </p:blipFill>
        <p:spPr>
          <a:xfrm>
            <a:off x="1137578" y="4117803"/>
            <a:ext cx="10153650" cy="666750"/>
          </a:xfrm>
          <a:prstGeom prst="rect">
            <a:avLst/>
          </a:prstGeom>
        </p:spPr>
      </p:pic>
    </p:spTree>
    <p:extLst>
      <p:ext uri="{BB962C8B-B14F-4D97-AF65-F5344CB8AC3E}">
        <p14:creationId xmlns:p14="http://schemas.microsoft.com/office/powerpoint/2010/main" val="1843291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9919" y="234779"/>
            <a:ext cx="10515600" cy="617838"/>
          </a:xfrm>
        </p:spPr>
        <p:txBody>
          <a:bodyPr>
            <a:normAutofit fontScale="90000"/>
          </a:bodyPr>
          <a:lstStyle/>
          <a:p>
            <a:r>
              <a:rPr lang="en-IN" sz="3000" b="1" dirty="0"/>
              <a:t>Querying PageRank</a:t>
            </a:r>
            <a:br>
              <a:rPr lang="en-IN" b="1" dirty="0"/>
            </a:br>
            <a:endParaRPr lang="en-US" dirty="0"/>
          </a:p>
        </p:txBody>
      </p:sp>
      <p:sp>
        <p:nvSpPr>
          <p:cNvPr id="3" name="Content Placeholder 2"/>
          <p:cNvSpPr>
            <a:spLocks noGrp="1"/>
          </p:cNvSpPr>
          <p:nvPr>
            <p:ph idx="1"/>
          </p:nvPr>
        </p:nvSpPr>
        <p:spPr>
          <a:xfrm>
            <a:off x="838200" y="679622"/>
            <a:ext cx="10515600" cy="5497341"/>
          </a:xfrm>
        </p:spPr>
        <p:txBody>
          <a:bodyPr/>
          <a:lstStyle/>
          <a:p>
            <a:r>
              <a:rPr lang="en-IN" sz="1600" dirty="0"/>
              <a:t>We can now write a query to see how influential the characters are across a variety of different metrics:</a:t>
            </a:r>
          </a:p>
          <a:p>
            <a:r>
              <a:rPr lang="en-IN" sz="1600" dirty="0"/>
              <a:t>You’ll notice that there are some characters who have a high page rank but a very low </a:t>
            </a:r>
            <a:r>
              <a:rPr lang="en-IN" sz="1600" dirty="0" err="1"/>
              <a:t>betweenness</a:t>
            </a:r>
            <a:r>
              <a:rPr lang="en-IN" sz="1600" dirty="0"/>
              <a:t> centrality score.</a:t>
            </a:r>
          </a:p>
          <a:p>
            <a:r>
              <a:rPr lang="en-IN" sz="1600" dirty="0"/>
              <a:t>This suggests that they aren’t necessarily influential in their own right, but are friends with important people. </a:t>
            </a:r>
            <a:r>
              <a:rPr lang="en-IN" sz="1600" i="1" dirty="0"/>
              <a:t>Varys</a:t>
            </a:r>
            <a:r>
              <a:rPr lang="en-IN" sz="1600" dirty="0"/>
              <a:t> is a good example of a character that fits this profile.</a:t>
            </a:r>
          </a:p>
          <a:p>
            <a:endParaRPr lang="en-US" dirty="0"/>
          </a:p>
        </p:txBody>
      </p:sp>
      <p:pic>
        <p:nvPicPr>
          <p:cNvPr id="4" name="Picture 3"/>
          <p:cNvPicPr>
            <a:picLocks noChangeAspect="1"/>
          </p:cNvPicPr>
          <p:nvPr/>
        </p:nvPicPr>
        <p:blipFill>
          <a:blip r:embed="rId2"/>
          <a:stretch>
            <a:fillRect/>
          </a:stretch>
        </p:blipFill>
        <p:spPr>
          <a:xfrm>
            <a:off x="762000" y="2310713"/>
            <a:ext cx="10591800" cy="4176585"/>
          </a:xfrm>
          <a:prstGeom prst="rect">
            <a:avLst/>
          </a:prstGeom>
        </p:spPr>
      </p:pic>
    </p:spTree>
    <p:extLst>
      <p:ext uri="{BB962C8B-B14F-4D97-AF65-F5344CB8AC3E}">
        <p14:creationId xmlns:p14="http://schemas.microsoft.com/office/powerpoint/2010/main" val="24997021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Community Detection</a:t>
            </a:r>
            <a:br>
              <a:rPr lang="en-IN" b="1" dirty="0"/>
            </a:br>
            <a:endParaRPr lang="en-US" dirty="0"/>
          </a:p>
        </p:txBody>
      </p:sp>
      <p:sp>
        <p:nvSpPr>
          <p:cNvPr id="3" name="Content Placeholder 2"/>
          <p:cNvSpPr>
            <a:spLocks noGrp="1"/>
          </p:cNvSpPr>
          <p:nvPr>
            <p:ph idx="1"/>
          </p:nvPr>
        </p:nvSpPr>
        <p:spPr>
          <a:xfrm>
            <a:off x="831102" y="1345191"/>
            <a:ext cx="10515600" cy="4674029"/>
          </a:xfrm>
        </p:spPr>
        <p:txBody>
          <a:bodyPr/>
          <a:lstStyle/>
          <a:p>
            <a:r>
              <a:rPr lang="en-IN" dirty="0"/>
              <a:t>We can detect communities in our data by running an algorithm which traverses the graph structure to find highly connected subgraphs with fewer connections other </a:t>
            </a:r>
            <a:r>
              <a:rPr lang="en-IN" dirty="0" err="1"/>
              <a:t>other</a:t>
            </a:r>
            <a:r>
              <a:rPr lang="en-IN" dirty="0"/>
              <a:t> subgraphs</a:t>
            </a:r>
          </a:p>
          <a:p>
            <a:endParaRPr lang="en-US" dirty="0"/>
          </a:p>
        </p:txBody>
      </p:sp>
      <p:pic>
        <p:nvPicPr>
          <p:cNvPr id="4" name="Picture 3"/>
          <p:cNvPicPr>
            <a:picLocks noChangeAspect="1"/>
          </p:cNvPicPr>
          <p:nvPr/>
        </p:nvPicPr>
        <p:blipFill>
          <a:blip r:embed="rId2"/>
          <a:stretch>
            <a:fillRect/>
          </a:stretch>
        </p:blipFill>
        <p:spPr>
          <a:xfrm>
            <a:off x="1011194" y="2873086"/>
            <a:ext cx="9124950" cy="638175"/>
          </a:xfrm>
          <a:prstGeom prst="rect">
            <a:avLst/>
          </a:prstGeom>
        </p:spPr>
      </p:pic>
      <p:pic>
        <p:nvPicPr>
          <p:cNvPr id="5" name="Picture 4"/>
          <p:cNvPicPr>
            <a:picLocks noChangeAspect="1"/>
          </p:cNvPicPr>
          <p:nvPr/>
        </p:nvPicPr>
        <p:blipFill>
          <a:blip r:embed="rId3"/>
          <a:stretch>
            <a:fillRect/>
          </a:stretch>
        </p:blipFill>
        <p:spPr>
          <a:xfrm>
            <a:off x="1156902" y="4240341"/>
            <a:ext cx="8191903" cy="1814041"/>
          </a:xfrm>
          <a:prstGeom prst="rect">
            <a:avLst/>
          </a:prstGeom>
        </p:spPr>
      </p:pic>
      <p:sp>
        <p:nvSpPr>
          <p:cNvPr id="6" name="Rectangle 5"/>
          <p:cNvSpPr/>
          <p:nvPr/>
        </p:nvSpPr>
        <p:spPr>
          <a:xfrm>
            <a:off x="1011194" y="3835847"/>
            <a:ext cx="8337611" cy="369332"/>
          </a:xfrm>
          <a:prstGeom prst="rect">
            <a:avLst/>
          </a:prstGeom>
        </p:spPr>
        <p:txBody>
          <a:bodyPr wrap="square">
            <a:spAutoFit/>
          </a:bodyPr>
          <a:lstStyle/>
          <a:p>
            <a:r>
              <a:rPr lang="en-IN" b="0" i="0" dirty="0">
                <a:solidFill>
                  <a:srgbClr val="333333"/>
                </a:solidFill>
                <a:effectLst/>
                <a:latin typeface="Open Sans"/>
              </a:rPr>
              <a:t> what communities we have and how many members they have:</a:t>
            </a:r>
            <a:endParaRPr lang="en-US" dirty="0"/>
          </a:p>
        </p:txBody>
      </p:sp>
    </p:spTree>
    <p:extLst>
      <p:ext uri="{BB962C8B-B14F-4D97-AF65-F5344CB8AC3E}">
        <p14:creationId xmlns:p14="http://schemas.microsoft.com/office/powerpoint/2010/main" val="649048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83784"/>
          </a:xfrm>
        </p:spPr>
        <p:txBody>
          <a:bodyPr>
            <a:normAutofit fontScale="90000"/>
          </a:bodyPr>
          <a:lstStyle/>
          <a:p>
            <a:r>
              <a:rPr lang="en-IN" b="1" dirty="0"/>
              <a:t>Querying Communities</a:t>
            </a:r>
            <a:br>
              <a:rPr lang="en-IN" b="1" dirty="0"/>
            </a:br>
            <a:br>
              <a:rPr lang="en-IN" b="1" dirty="0"/>
            </a:br>
            <a:endParaRPr lang="en-US" dirty="0"/>
          </a:p>
        </p:txBody>
      </p:sp>
      <p:sp>
        <p:nvSpPr>
          <p:cNvPr id="3" name="Content Placeholder 2"/>
          <p:cNvSpPr>
            <a:spLocks noGrp="1"/>
          </p:cNvSpPr>
          <p:nvPr>
            <p:ph idx="1"/>
          </p:nvPr>
        </p:nvSpPr>
        <p:spPr>
          <a:xfrm>
            <a:off x="481914" y="1048910"/>
            <a:ext cx="10871886" cy="5809090"/>
          </a:xfrm>
        </p:spPr>
        <p:txBody>
          <a:bodyPr/>
          <a:lstStyle/>
          <a:p>
            <a:endParaRPr lang="en-IN" sz="2000" dirty="0"/>
          </a:p>
          <a:p>
            <a:r>
              <a:rPr lang="en-IN" sz="2000" dirty="0"/>
              <a:t>It’d be good to know who are the influential people in each community. To do that we’ll need to calculate a PageRank score for each character across all the book</a:t>
            </a:r>
          </a:p>
          <a:p>
            <a:endParaRPr lang="en-US" dirty="0"/>
          </a:p>
        </p:txBody>
      </p:sp>
      <p:pic>
        <p:nvPicPr>
          <p:cNvPr id="4" name="Picture 3"/>
          <p:cNvPicPr>
            <a:picLocks noChangeAspect="1"/>
          </p:cNvPicPr>
          <p:nvPr/>
        </p:nvPicPr>
        <p:blipFill>
          <a:blip r:embed="rId2"/>
          <a:stretch>
            <a:fillRect/>
          </a:stretch>
        </p:blipFill>
        <p:spPr>
          <a:xfrm>
            <a:off x="838200" y="2189205"/>
            <a:ext cx="10477500" cy="4495800"/>
          </a:xfrm>
          <a:prstGeom prst="rect">
            <a:avLst/>
          </a:prstGeom>
        </p:spPr>
      </p:pic>
    </p:spTree>
    <p:extLst>
      <p:ext uri="{BB962C8B-B14F-4D97-AF65-F5344CB8AC3E}">
        <p14:creationId xmlns:p14="http://schemas.microsoft.com/office/powerpoint/2010/main" val="2244919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741406" y="580769"/>
            <a:ext cx="11071654" cy="5857102"/>
          </a:xfrm>
          <a:prstGeom prst="rect">
            <a:avLst/>
          </a:prstGeom>
        </p:spPr>
      </p:pic>
    </p:spTree>
    <p:extLst>
      <p:ext uri="{BB962C8B-B14F-4D97-AF65-F5344CB8AC3E}">
        <p14:creationId xmlns:p14="http://schemas.microsoft.com/office/powerpoint/2010/main" val="17579865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1475" y="778477"/>
            <a:ext cx="11449050" cy="5495714"/>
          </a:xfrm>
          <a:prstGeom prst="rect">
            <a:avLst/>
          </a:prstGeom>
        </p:spPr>
      </p:pic>
    </p:spTree>
    <p:extLst>
      <p:ext uri="{BB962C8B-B14F-4D97-AF65-F5344CB8AC3E}">
        <p14:creationId xmlns:p14="http://schemas.microsoft.com/office/powerpoint/2010/main" val="295804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GRAPH INTERACTION</a:t>
            </a:r>
          </a:p>
        </p:txBody>
      </p:sp>
      <p:sp>
        <p:nvSpPr>
          <p:cNvPr id="3" name="Content Placeholder 2"/>
          <p:cNvSpPr>
            <a:spLocks noGrp="1"/>
          </p:cNvSpPr>
          <p:nvPr>
            <p:ph idx="1"/>
          </p:nvPr>
        </p:nvSpPr>
        <p:spPr>
          <a:xfrm>
            <a:off x="838200" y="1825624"/>
            <a:ext cx="10515600" cy="4834667"/>
          </a:xfrm>
        </p:spPr>
        <p:txBody>
          <a:bodyPr>
            <a:normAutofit/>
          </a:bodyPr>
          <a:lstStyle/>
          <a:p>
            <a:r>
              <a:rPr lang="en-IN" dirty="0"/>
              <a:t>Character Interaction Networks for George R. R. Martin's "A Song of Ice and Fire" saga</a:t>
            </a:r>
          </a:p>
          <a:p>
            <a:r>
              <a:rPr lang="en-IN" dirty="0"/>
              <a:t>These networks were created by connecting two characters whenever their names (or nicknames) appeared within 15 words of one another in one of the books in "A Song of Ice and Fire." The edge weight corresponds to the number of interactions.</a:t>
            </a:r>
          </a:p>
          <a:p>
            <a:r>
              <a:rPr lang="en-IN" dirty="0"/>
              <a:t>Two characters appearing together in the same location</a:t>
            </a:r>
          </a:p>
          <a:p>
            <a:r>
              <a:rPr lang="en-IN" dirty="0"/>
              <a:t>Two characters in conversation</a:t>
            </a:r>
          </a:p>
          <a:p>
            <a:r>
              <a:rPr lang="en-IN" dirty="0"/>
              <a:t>One character talking about another character</a:t>
            </a:r>
          </a:p>
          <a:p>
            <a:r>
              <a:rPr lang="en-IN" dirty="0"/>
              <a:t>One character listening to a third character talk about a second character</a:t>
            </a:r>
          </a:p>
          <a:p>
            <a:r>
              <a:rPr lang="en-IN" dirty="0"/>
              <a:t>A third character talking about two other characters</a:t>
            </a:r>
          </a:p>
          <a:p>
            <a:endParaRPr lang="en-US" dirty="0"/>
          </a:p>
        </p:txBody>
      </p:sp>
    </p:spTree>
    <p:extLst>
      <p:ext uri="{BB962C8B-B14F-4D97-AF65-F5344CB8AC3E}">
        <p14:creationId xmlns:p14="http://schemas.microsoft.com/office/powerpoint/2010/main" val="35044900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Intra community PageRank</a:t>
            </a:r>
            <a:br>
              <a:rPr lang="en-IN" b="1" dirty="0"/>
            </a:br>
            <a:endParaRPr lang="en-US" dirty="0"/>
          </a:p>
        </p:txBody>
      </p:sp>
      <p:sp>
        <p:nvSpPr>
          <p:cNvPr id="3" name="Content Placeholder 2"/>
          <p:cNvSpPr>
            <a:spLocks noGrp="1"/>
          </p:cNvSpPr>
          <p:nvPr>
            <p:ph idx="1"/>
          </p:nvPr>
        </p:nvSpPr>
        <p:spPr/>
        <p:txBody>
          <a:bodyPr/>
          <a:lstStyle/>
          <a:p>
            <a:r>
              <a:rPr lang="en-IN" dirty="0"/>
              <a:t>We can also calculate the PageRank within communities to find most influential character within community</a:t>
            </a:r>
          </a:p>
          <a:p>
            <a:pPr marL="0" indent="0">
              <a:buNone/>
            </a:pPr>
            <a:endParaRPr lang="en-IN" dirty="0"/>
          </a:p>
          <a:p>
            <a:endParaRPr lang="en-US" dirty="0"/>
          </a:p>
        </p:txBody>
      </p:sp>
      <p:pic>
        <p:nvPicPr>
          <p:cNvPr id="4" name="Picture 3"/>
          <p:cNvPicPr>
            <a:picLocks noChangeAspect="1"/>
          </p:cNvPicPr>
          <p:nvPr/>
        </p:nvPicPr>
        <p:blipFill>
          <a:blip r:embed="rId2"/>
          <a:stretch>
            <a:fillRect/>
          </a:stretch>
        </p:blipFill>
        <p:spPr>
          <a:xfrm>
            <a:off x="2466577" y="3410466"/>
            <a:ext cx="8629791" cy="3098506"/>
          </a:xfrm>
          <a:prstGeom prst="rect">
            <a:avLst/>
          </a:prstGeom>
        </p:spPr>
      </p:pic>
    </p:spTree>
    <p:extLst>
      <p:ext uri="{BB962C8B-B14F-4D97-AF65-F5344CB8AC3E}">
        <p14:creationId xmlns:p14="http://schemas.microsoft.com/office/powerpoint/2010/main" val="25055287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7249" y="2737622"/>
            <a:ext cx="10515600" cy="1325563"/>
          </a:xfrm>
        </p:spPr>
        <p:txBody>
          <a:bodyPr>
            <a:normAutofit fontScale="90000"/>
          </a:bodyPr>
          <a:lstStyle/>
          <a:p>
            <a:r>
              <a:rPr lang="en-US" dirty="0"/>
              <a:t>			</a:t>
            </a:r>
            <a:br>
              <a:rPr lang="en-US" dirty="0"/>
            </a:br>
            <a:r>
              <a:rPr lang="en-US" dirty="0"/>
              <a:t>				THANK YOU !</a:t>
            </a:r>
          </a:p>
        </p:txBody>
      </p:sp>
    </p:spTree>
    <p:extLst>
      <p:ext uri="{BB962C8B-B14F-4D97-AF65-F5344CB8AC3E}">
        <p14:creationId xmlns:p14="http://schemas.microsoft.com/office/powerpoint/2010/main" val="2233157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DATASET </a:t>
            </a:r>
          </a:p>
        </p:txBody>
      </p:sp>
      <p:sp>
        <p:nvSpPr>
          <p:cNvPr id="3" name="Content Placeholder 2"/>
          <p:cNvSpPr>
            <a:spLocks noGrp="1"/>
          </p:cNvSpPr>
          <p:nvPr>
            <p:ph sz="half" idx="1"/>
          </p:nvPr>
        </p:nvSpPr>
        <p:spPr/>
        <p:txBody>
          <a:bodyPr/>
          <a:lstStyle/>
          <a:p>
            <a:r>
              <a:rPr lang="en-US" dirty="0"/>
              <a:t>NODE OF GRAPH</a:t>
            </a:r>
          </a:p>
          <a:p>
            <a:endParaRPr lang="en-US" dirty="0"/>
          </a:p>
        </p:txBody>
      </p:sp>
      <p:sp>
        <p:nvSpPr>
          <p:cNvPr id="4" name="Content Placeholder 3"/>
          <p:cNvSpPr>
            <a:spLocks noGrp="1"/>
          </p:cNvSpPr>
          <p:nvPr>
            <p:ph sz="half" idx="2"/>
          </p:nvPr>
        </p:nvSpPr>
        <p:spPr>
          <a:xfrm>
            <a:off x="5387546" y="1825625"/>
            <a:ext cx="5966254" cy="4351338"/>
          </a:xfrm>
        </p:spPr>
        <p:txBody>
          <a:bodyPr/>
          <a:lstStyle/>
          <a:p>
            <a:r>
              <a:rPr lang="en-US" dirty="0"/>
              <a:t>EDGE OF GRAPH</a:t>
            </a:r>
          </a:p>
          <a:p>
            <a:endParaRPr lang="en-US" dirty="0"/>
          </a:p>
        </p:txBody>
      </p:sp>
      <p:pic>
        <p:nvPicPr>
          <p:cNvPr id="5" name="Picture 4"/>
          <p:cNvPicPr>
            <a:picLocks noChangeAspect="1"/>
          </p:cNvPicPr>
          <p:nvPr/>
        </p:nvPicPr>
        <p:blipFill>
          <a:blip r:embed="rId2"/>
          <a:stretch>
            <a:fillRect/>
          </a:stretch>
        </p:blipFill>
        <p:spPr>
          <a:xfrm>
            <a:off x="609600" y="2920877"/>
            <a:ext cx="4777946" cy="2454311"/>
          </a:xfrm>
          <a:prstGeom prst="rect">
            <a:avLst/>
          </a:prstGeom>
        </p:spPr>
      </p:pic>
      <p:pic>
        <p:nvPicPr>
          <p:cNvPr id="6" name="Picture 5"/>
          <p:cNvPicPr>
            <a:picLocks noChangeAspect="1"/>
          </p:cNvPicPr>
          <p:nvPr/>
        </p:nvPicPr>
        <p:blipFill>
          <a:blip r:embed="rId3"/>
          <a:stretch>
            <a:fillRect/>
          </a:stretch>
        </p:blipFill>
        <p:spPr>
          <a:xfrm>
            <a:off x="5387546" y="2920877"/>
            <a:ext cx="6549081" cy="2454311"/>
          </a:xfrm>
          <a:prstGeom prst="rect">
            <a:avLst/>
          </a:prstGeom>
        </p:spPr>
      </p:pic>
    </p:spTree>
    <p:extLst>
      <p:ext uri="{BB962C8B-B14F-4D97-AF65-F5344CB8AC3E}">
        <p14:creationId xmlns:p14="http://schemas.microsoft.com/office/powerpoint/2010/main" val="3405128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001795" y="1071562"/>
            <a:ext cx="9561848" cy="5045033"/>
          </a:xfrm>
          <a:prstGeom prst="rect">
            <a:avLst/>
          </a:prstGeom>
        </p:spPr>
      </p:pic>
    </p:spTree>
    <p:extLst>
      <p:ext uri="{BB962C8B-B14F-4D97-AF65-F5344CB8AC3E}">
        <p14:creationId xmlns:p14="http://schemas.microsoft.com/office/powerpoint/2010/main" val="2119822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AutoShape 2" descr="data:image/png;base64,iVBORw0KGgoAAAANSUhEUgAACNwAAAjKCAYAAABH+YElAAAABHNCSVQICAgIfAhkiAAAAAlwSFlzAAALEgAACxIB0t1+/AAAADl0RVh0U29mdHdhcmUAbWF0cGxvdGxpYiB2ZXJzaW9uIDMuMC4zLCBodHRwOi8vbWF0cGxvdGxpYi5vcmcvnQurowAAIABJREFUeJzs3XeYZGWZ9/HvPcwMIDkniZJFclYRFAMiBkCCksyA4qrrusZ3aGVNy5qzLuIqCAaCiKAgGJEgoCRJShKQNMSBAWbmfv94zuA4dHedU6Grq/v7ua66xO7nPOeu6XNOVff51f1EZiJJkiRJkiRJkiRJkiSpnin9LkCSJEmSJEmSJEmSJEkaJAZuJEmSJEmSJEmSJEmSpAYM3EiSJEmSJEmSJEmSJEkNGLiRJEmSJEmSJEmSJEmSGjBwI0mSJEmSJEmSJEmSJDVg4EaSJEmSJEmSJEmSJElqYGq/C5AkSZLGWkQsB2wEPBNYBXgGsCjwBDALeAR4EPgb8NfMnNWnUqWBEBFLA/sAOwNbAqsDSwNLADHCZq/JzNPGpsL+iIh1gJtajcvMkf6NJGnMRETWGLZuZt7c61qk8SAiDgO+3WLYrzNz1xbzHA3MaDHPdzLzsBbzHA8c2mKeocw8usUYSZIkSV1i4EaSJEkTXkQsC+wJ7AE8F1in4fb/AC4Dfls9LsnMJ7pcpjRwImJx4KPAkZTgWj9q+BXwgn7sexi7Zeav+l2EpPEpIm4G1m4x7JbMXKeNuT8FvK/m8N8Ae2bmI033o4lhlEBoW8dfL0VEADcDazXYbP3M/GtvKpIkSZKkfzJwI0mSpAkrIjYH3gvsCyzewVSrAi+vHgAPRcQpwAnA+Zk5t6NCpQEUESsCvwY27XctkjSZRcRngHfXHH4+sJfd+zRAdqNZ2AbgEFp3lJEkSZKkjk3pdwGSJElSt0XEqhFxIvAn4GA6C9sMZ2ngMOAc6n+aXJowqk+bn4ZhG0nqq4j4PPXDNr8EXmHYRgOm1RJKwzm4eq8iSZIkST1l4EaSJEkTSkTsA1wNHAiMxR/aFxmDfUjjzWspy7NJkvogii8D76y5yS8onW0e7WFZUldFxBLA3m1sui7w/C6XI0mSJElPY+BGkiRJE0ZEzAB+CCzf71qkCe4t/S5AkiarqnPH14Aja25yNvCqzHysd1VJPbEPsGSb27bTGUeSJEmSGpna7wIkSZKkboiI/wI+2OE08zCULo0qIqZTr7vNXOBM4ErgkWG+f3U365KkySAipgDfAN5Uc5MzgX0y8/HeVSX1TCehmX0j4h0GzSRJkiT1koEbSZIkDbyIeBvNwzZ3AT8DfglcBtwL3EcJ3KxQPdYHdq4e2wOLdqlkaZCtCSxeY9yhmXlCr4uRpMmiCtscR/0QwhnAvpn5RJ3BmTkWS3FKtUTEmsCuHUyxNPAa4MSuFDQOZOZhwGF9LkOSJEnSAgzcSJIkaaBFxBbA5xtsci/wCeCrI3zidR4ljHMXcA3wk2o/ywIHUP7IvUMHJUuDboUaYx4Hvt/rQgAyc9cm4yNiHeCmGkO/U93YkqS+i4hFgOOBg2puchqwX2Y+2bOipN46mM47Tx7CBArcSJIkSRp/bJcvSZKkgRURAXyN+p1n/gRslZmfadpePjMfyMyvZeaOwFaU7jjSZPSMGmPuysx5Pa9EkiaBKmzzXeqHbX6MYRsNvkO6MMfuEbFaF+aRJEmSpGHZ4UaSJEmDbF9gx5pjLwJelJmzOt1pZv4J2DMingcs1+48VWBodWCN6rEyZamexSnv1Z8AHgbuAW4GrsvMhzoqvgNVvVsBW1BqDeBuSpDp8szMmvNMWWieOZTneBNwYd2lL9oREdOALSn/3stXj6mU5cTuBW4F/pSZc3tVQy9ExEaUJdDmP6clgQeBmdXjqsz8+xiWVOtY0OgiYj1ga2AtynXhfso5d1Fm3tanmtannENrUo6zAB4CvpWZjzScaxrlOvBMynG7HDCd8jxnUq4Ll2Xmg117Am2IiMUpywpuTKnzSSbJNSsilgA2qB7LA0tQQndPArMo15nbqjpuGbRr5yCIiKmUDh2vrbnJD4DXZ+ac3lXVOxHxLMp1b/7yhT297lXvSbYD1qW8J1uUcv25vtrno93eZ4t6gnJN3JBy7V+iekwDHqWcd/+gnHM3ZeYDY1nfWImIHYCNWgx7lLIs7PNGGbMIJaj2310qbdKIiKUp79dX5p+v0U/yz9ef6zLzhh7ufwXKefAsYCnKe47FgMcoP/v5r4G3ZOadvapDkiRJasXAjSRJkgbZ+2qOewA4oBthmwVl5u/qjq1u6DwH2ImyJNVmlJu3SzbZZUT8BTgLOCEzL2+w7YK1/Ap4QYthb8jM46vxzwDeDRxBuek7nNsi4gvAlzJz9gj7XRp4F/A2yk2t4TwSEacCMzKzzrI/LUXESsBbgBdT/u0Xb7HJQxHxO+CHlH/ncdchICKmAwcCr6bcaFqxxja3AL+lPKezG+zrV7Q+Xha2dkSMFrpxuaYRVD/bt1LOt01HGXcNcCzwf01DDi1+NvOtm5k3V+MXreo5gnLzazinAS0DN9UNtLcAL6Gcj606Js2LiKuAXwPfyMyratQ+3H6PBw5tMWwoM49eYJutgfcCr6Hc5BvOrAWuWX9rp7aF9fuaFRFrU5ZPfAWwDSVUVcfs6rj8M3Ah5Xpzbd0wpp6uClydBOxdc5PvAwe3G3xqem0YYY51qLFsX2Y+dVxFxGLA4ZT3BxuPMnfb171h5loN+AAlyLTqCMNmR8TpwKcWfM/VzvWkRS1TKNeZvYGXUcINtUTE7cAVlODJ74AL+hnO7qJW/74AZwK/YPTADZROORMicNPtY2+Y+TelvAd5AbA5LbrjR8QdwPnAcZl5Xjv7XGi+HYHXUV5/1m2w3f3AlZTXn98Dv83MOzqtR5IkSarDJaUkSZI0kCLiOcC2NYd/cLSbQ2PkaEonmK9SbmRuS7OwDZSbnpsC/w5cFhHnRsRmXazx6TuM2Bn4C3AMI4dtoHwS/b+BSyPiaTfLImJ34BpgiJHDNlD+TQ4Gro2IN7dbd7XPNSPi65RPv/4XsCutb1wDLA28HPg2cGNEHF594rzvImLRiHg/pePR8ZTATcuwTWVtyqe8z4qIKyPidT0pUm2LiOdTzrcvMkrYprIpcBxwQUSs3MOatqDczP0sI4dt6syzWkR8hdIN5RPAbtRbnmwK5abfUcCVEXFW1fmgZyJiiYj4GvBHSrBtpLANlM4TB1GuWW/tcL99vWZFxOJVcPJ6ymvWttQP20D5d9oaeAPwdco1fyw7a00oVfjuh9QP23yPDsI2/RIRuwHXUq4xI4ZtKl257kXE26t9HsXIYRsox/T+wB8j4jNVAKqrqud/BfAjStCgdtimsgawB/AhSiB7ZkQc3tUix1h17O9fY+gPgFMonRJHs1kVoNQIImLHiPgZcBXwb5TOanXuG6wOvB74ZURcGBEvanP/61T7/wPlvKwdtqksB+xSbXsScHtEfK+dWiRJkqSmDNxIkiRpUO1bc9x9lGBCv/XivfeLgEsiYr8ezE1EvJLyqdW1Gmy2KfDraomj+fO8ATib0QM7C5sOfDMijmqwzVMi4lWUgNNbGf1meStrUUJSp0fEsh3M07FqKZ8/UMIKq3U43WbACRFxctV5SH0WEUdQzrf1Gm66PfD7iGh7ebtRanoepWNC20Gbap6XUT51fgT1AiSjeRnl+X6gF0G4iHgmcAGl00aT+acBXx/Ua1Z1/JxHuVk5vYP9L2yFLs41aVRdpX4MvKrmJt8BDh3AsM27gXMpgdAm2rruRfF54EuUoFpdUyid/s6OssxaV0TEIZQOLc/u1pyUJZT6+n6lC/aidfDoEeDMzJwJ/LLGnHU65kw6ETElIj5Cea3fg2avewvbATgnIj5adW2qW8OWlK5oe3Sw7+HUDaRLkiRJHTFwI0mSpEG1W81x38nMx3paSX8tBnw3Inbt8rw7Uj453M6N15WBH0bE9Ih4NfAtyg2gdhzbtItPRPwXZXmbpp8SH81elO49nQZd2hIRL6YsF7FVl6fej9ItqenNTnVRRLwH+ArtnyfrA1/uXkVPzflTmnfi+hcR8UHgZ8BK3SiqsgjwceCMKpjQLWtSlkHavIM5BvWa9WXKdV/9Nw04lbKkSh3HAW/MzHm9K6n7qpv8n6H9v022c937HPDONvcH8EJKR5WpHcwBQHWd+GY35pqA6oRjfrrA+/sf1Bh/YC86FA2yKEvGng18lPbffzxtWuAjwGkR0fLYrmr4IbBKl/YvSZIkjTkDN5IkSRo4EbEIsE3N4b/qYSnjxXRKwKWjG+MLeRvQyY3s51A6sXyHzn7vmE5ZqqqWiPgQ8MEO9jea9Sg3+Ossg9M1EbEdcDqwVI928SzKUgBd75Ci2v6nC3Mc2OWllo4DlulkgmrZlv+is0/Mj2ZP4IQuzvdGYJ0O5xi4a1ZEbEtZOkvjw+rU7/TwTeDNgxa2qXy0C3PUvu5VXfs6CdvM9xLgtV2Y55N0t5tUI5l5c2bGMI91+lUTQESsROlk1sqCIZvTgCdbjF+J7ndQGVjV71KnAC/u0S72Ar5QY9yRlPCcJEmSNLAM3EiSJGkQrQnUCT0kZWmQQfIkpe6mVgTe3uVaFta0rvcw8pINTW4OviQi1m01KCJeSPMbeNmwlm0oy7WMiSpE9QOaL8PT9ObrsyidiDS+ND3nDu/ivtfsZOOI2Br4bBubNj1292l3GacGmtY0aNes/RvWMA8YqKWLJqivAW/LzHbeM4xnXb/uVYHSb7ZRy0jnWkdBmaqelzTcrFWgZKJ4HaXL02geBs6a/38aLCt1SAd1TTQfAV7acJum1/0jqmVlR9P09WcO7f2eJEmSJPWMgRtJkiQNorrL39ybmff1tJL23AR8GziCcsNlPWBZYFpmTs/MKZRuJhsDB1A6OMypMe+7IqLbnSTmAV+kdKxZlLKE1UuBG9qY63zgRcASlJtV2wK/q7HdFODVow2o2tZ/lda/48wDvk9ZqmNVSgv9qZSOAgcCF9eo5+CI2LLGuG74MPU7bnyfstTaMpTntCKwD/VDZ3tHxHCfKv8G8IEFHnVuWj6w0DYLP35Ys6bJZi5liZRtKSGrRYHtgZ/U3P41PbgGzPcYZemJL1O61nwROAeYNcL4L9P6pun8eT8BbEF5ztMp1/gjgNtq1nZMRKxcc2xd11Fuzq5COZ9WonwS//4a2w7aNatVx7gngc8DzwWWz8xFMnMqZbmxNYBdKF3RvgRcgTdDx8KXgSMnSNhmLK57h1OWu6zjXODllPdlU6vtDgSuqrl9Hc+h9fXxCsrSSs8Cpmfm9GqbFYBNgL2BDwFnUF5zJ4o6y0n9JDNnL/S1OstK7WU3P4iI9SnvxVp5GDiWcu1fprruTwU2At4F3F5jjmMiYtjQeERMAVq9n74H+A/KUo9LZOY0yuvgMsC6lG5I7wa+C9xaox5JkiSp61wnWJIkSYNo+Zrj6twYBSAiDqDc1GzHLTVa8N9Bual8fGZe32rCzHyEcsP3OuDkiPgC5SbQaMsKrQpsClxdp+gaEjggMxcOR/wiIvYC/kL9pWK+Bxy60LIXl0bEHsC1lJu2o9muxfcPADZsMeYBYK/MHC7kcydwUkScDHyO0ZedCOAYyg3wnomIZanXtWgucHBmLnz83gecEhGnUm6W1+kC8mFKqOIpmXniQnXtCrylxTwPZuYna+xP/zSbcnyeu9DXLwFeFRHfofWn85cBNgBaXmMaeAL4OHBsZj4tXBMR04FXAg8u8LXdgR1rzH0PsFtmLnzNuhX4WkScAPwc2KnFPEtTztkP19hnHWcC+2Tm4wt87V7gqxHxW+AiWndZG6Rr1iot6nhnZn5t4S9Wx8Msyuvbb5/aWcTylDDp/sCuLeZWc5/PzHf1u4gu6fl1rwq31e0A+PHM/NBCX7uHcq79mPI+cZ+ac42m1Tl3E7BTZj664Bczcw4ws3pcC5wK/xJc2JvuLHfVFxGxGbBVjaHDhWtOA77O6EGm6ZRr75h1Khyn3k/rLk1/Bl6RmX9f8IuZOZdyrl0fEd8GfkYJ5Ixkdcr5d+ww31uB0e9NzGOY9whV0PCh6nEz5X0CABGxDuU9yX40704nSZIktcUON5IkSRpEdZaTggaBm17LzK9k5gfrhG1G2P5iSqeRVnZpZ/4RfGOYsM38eq6j3BCr4w7grQuFbebP8wil208rW7T4/ltrzPGmEW5cL1hPUpbCurbFXHtUN5V7aT9KB4lWPj1M2OYp1XP6N+p1unluRGxQsz5113uGuem8oA9Qr3NIq3OliSeAV2bm0HBhG4DMfCIzf5SZC15v31hz/oOGCdssOPfDlE4xD440ZgGHdam7z83AfguFbRas6SrKJ+lbGaRrVqvjqk4nsgVrmpmZJ2Xma4BnNtlWtUyErjbzjcV17/m0DvUCnDNM2OYpmfkkcBDwtxpztdLqOV22cNhm1Mky52XmZZn54czciNKBbBDV6W7zIAsELOarXoNGO5aa7GPCioglKMt2jeZRShDu76MNysyHKN2fWi019fqRpmix3f2jvUcYoaabM/MLmfk8Bjh8JkmSpMFi4EaSJEkT2US6KQWlo0wrG3dpX0npajGay2vO9YXMfGyU7/+hxhwjhlsiYgVG/3QtwE2ZeUqN/cz/9O7ZLYZNAXavM18HXlljzCxa/5zm35Sv2/2jzn7VXTdQPpk/osy8g9L1oJVuBsGGMvNpNzZHU3Va2LPG0F9n5i9aDcrMuykdmlpZA9i6xrhW/l+NG92/rzHPIF2z7m6x7WF16hjOSEEtdeRdEfG5fhfRBWN13Xt+zXpGDNssUM9s4GM15xtNq3PuBRGxbruTD+J5FxGLMHIwY0GnjxSIpN6yUjtExEb1K5twXkJZum00J2dmrSUdq3FXthi2RUQM19VpJqMvmbtCRLTdTXIQzwNJkiQNJgM3kiRJGkSjhTcWtGxPq+hARCwVEa+JiGMi4uSIuCwibomIeyPisYjIhR/At2pM3a2b7Zdm5q0txtxRc67TW3y/zh/1R/tZ7kjr323WHe7fdKQHUGe5jt1qjOlEq2V0AM6ougTV8Svq/czq7Ffd9b3hOkAN45YaY7p13ZsJ/E8b2z2bssRTK02W8Dux9RCg82N3FvDjGuM6/TmMt2tWq+5X/x4RF0TE+yLixRGxXnVzfNyIiOOb/HsN8zis38+hoX+rlpocZGN13du5xvY3ZWbdrn0/YvSQQB2XUjqIjWRF4PKI+FpEvD4itq2WmZzIXgysVmPcaKGa0xj933W+VsuUTWR1zoc3NHz92bLFfMEwywtW5/9FLbY9NSJ+HBGHR8TzIqLOMSJJkiSNqdHWSZUkSZLGq5k1xy3X0yraEBG7Ae+n3Pic1oNddOs5X1pjTJ2fw6PAdS3G1PkE6mKjfG+TGtv3Qs+WSomIlagXnmp1o+IpmZkRcSmweouhk/mT3/1Sd8meOksrjXauNPGDUboIjKZul60mx+51EfEQrYM8nR67dZdx6fTnMN6uWT8APki5KTqSnfjXQNMTEXEz8FdK97UrgIszs04nNnXHURExJTPf0e9C2jRW1711amxfN2xDZj4SEdcCm9XdZpg5ZkXEGcA+owxbBnhb9QAgIu6hnHM3AFcDlwEXVUv7DLo6Sz09AJwz0jcz84GIOIfWXdYOiogPV93/Jpvx9vpzEqN3fJsK7F09AIiIRyjnwY3ANcCfgAurjliSJEnSmDNwI0mSpEFU59POACtHxLKZ+UBPq6khIpajdGl4WY93tUSX5vlrjTF1PkV8U40bGnU+4T6angVfWli5h3OvUXPcjQ3nrTO+7r7VPXVDCnUCMKOFJpqos9TbcHp17P4V2KpL+x5J3Z/D7A73M66uWZl5RUR8G3hjg7mmAxtWjz3mfzEi7gJ+CvxfZv6mg1pVz9urZdzePoDhgW6eb6Nd9+qEV2+uV8q/jG87cFP5EPByWi/vs6CVqseOC3xtbkRcRAnOfTcz64bSx42IWBp4VY2hp2Vmq/eeP6R14GYtSvD9vBr7nGjG1esP8A3g7TRbEndJYIvq8VRorQrCnQocl5lN32NIkiRJbXNJKUmSJA2i26i3rFQAO9Sc88/AB4Z5/KidAv+liIiVgd/T+7ANdO9me51PS9cJ3DzcaSE1dCtk1NQKPZy77nNq+qn2Op0Clmw4pzpXNxRY55zrluvb3K7OsTuvwVJo843FsVv35/Bkh/sZj9esI4Gzu7CPVYA3Ab+OiN9FRJObqCr+DpzQYPwRwFcioluv/2NlrM63OksxNX2v0nFHmcy8jtK1o+4yqSNZhLJM0OeAWyLi/QN4LOxHveDRyTXG1F1Wqk5HnYloXL3+VAGql9E89DacjSm/u10XEd+OiGW6MKckSZLUkh1uJEmSNHAyc05EXMboLcjn2wX4eY05/8Iwn7aOiMOAfZvWuJCv0L8W7u1qZymZXs4zHvn7lLoiM+vecO20G1QTfe8M1gfj8efQTSNeszLz8Yh4OWX5mv8HrNaF/T0X+F1EvCAzr+7CfJPFXOAQIIGDam5zODAlIg4flE43Y3jde5zWS3g2XeJzepu1/IvMPDsiNgM+C7yCzj8YuSTwCWBtShBrUNQJvySwbURsWWPsPyhdbEazd0QcmZl1ljVV50Z7/bklIjYHhoC30nkoaApwGPDsiHhRZo5F+F+SJEmTmH8gliRJ0qA6j3qBm8Mi4ujM7PQT0m2JiJ1ZoN35KO4Cvgz8grLUyoOZOWehuQ4Dvt3tGieApp0yBkHdG0BLN5y3zqd9vfkkaH/ZpDrHz5SIWLJhl5uJdOyOy2tWFdT4WkR8i7LUzauAXYH1Oph2BeDEiNgqMwc1qDTmMnNeRBxKCZscUnOztwIREW8blNDNGJlJ6+5XyzWcs2sd7jLzb8CrImIt4PXA7sBONFtqamGHR8S5mfnjbtTYSxGxHvXezwfwsS7ueknK+/P/6+Kcg2C8vv48DLwnIo4G9qd0vdkFWLGDabcDPg4c1XGBkiRJ0igM3EiSJGlQ/Qj4SI1xqwOvBU7sbTkj2r/GmKuA3TLz3hbjXOpneLfXGPPzzByLJb26pc5zAli/4bzP6uK+peE0OXb/1GDeOqGPQTl2x/U1qwp7/qR6zF8WcRPKch3rUbpnrFd9rc7r0ubAXsDpvah3oqpCN2+ghG4Oq7nZWyiBtrcYunnKPbTudtK0C+FmbdYyosy8ldKd5hMRMR3YgHLObQisQznv5v93nSWjPgyM+8ANJVDWryWwDmHyBW5uB1p1CfpAZn5yLIpZWGY+BHwT+Ga1NNo6lPNgI8rrzlqU97IbU+++xtsiYqjG71iSJElS2wzcSJIkaSBl5hURcSmwTY3hx0bEL/r0x9YX1Bjz4Zq1bdRpMRPUtTXGbBsRUxfuGjReZeY9ETETWL7F0O3rzlnduNi2xtA6/57SSOoeP9tTM3ATERtRr8PNoBy7A3XNysy7gbuBXy/49YiYQukg8DHgxS2m2YMeBm4y8zDqh1IGRhW6eRNlOZ031NzsTZTQzZvtKgTA5bR+r7h9RCyWmS07e1VLGq3UlcpGkJlPAFdXj4X3vwKwH/A/jN4FZ8uIWC0z7+xNlZ2r3pcc3McSdouINTPztj7WMNauBfZsMWbHsSiklSo0eFP1OGvB70XEYpTXnc8xeiB3GqVr1Ek9KlOSJEnqeG1gSZIkqZ+OrTluNeD4iOhH4Hz1GmP+0mpA9WnnV3dezoR0IeVm5GhWoCyP0hURsUS35hrFhTXG7NWglhdQ73j8Q835pOFcAzxcY9wBDeY8sOa4QTl2J8Q1KzPnZeZFlO4197UY/uxu73+yqEIzbwL+t8FmbwD+twpFTXa/rTFmaUo3xDre3kEtHcvM+zLzq9Tr8rhpr+vp0PPobMm6Tk0BDurj/vuhzuvkHhGxWjd2FhFTIqKT5dGGlZmzM/MMSvisFV9/JEmS1FP+4i1JkqRBdjJwSc2xewJnRMRYL8u0bI0xa9YY837gmR3WMiFV3YEuqDH02IhYrt39RLFnRJwPvLfdeRr4SY0xS1KOjTo+VnPcGTXHSU+TmXOBM2sM3S0idm81KCJWAv6txnx3AJfVGNd34+2aFRFrdfLamJmPUzoQjGbFdufXU50e3kJZaqWuw4BvG7rhPGBujXGfqK43I4qI3YA3dqOoiOg0BFCnU9Z4P+8O7XcBlGWlJpNfAK06OU0Hvlx1IGpLRCweEYdTjtMdRhm3UUQs0u5+mBjngSRJkgbcZP+lW5IkSQOsugF1OPBEzU1eBlwWEa/t5I/IDc2sMeZ9o/2xOSKOAI7uWkUT07dqjFkHOC8iNmgycURsHBEfoXTu+CmwKzAWx8/JwKwa494fESN+wre66f5ZyifJW7kgM6+vW6A0guNqjvteRGwy0jerEMgp1AsuHl+9JgyK8XTN2hu4MyKOi4jdI2LRhvt7DrBli2GPNZlTT1cd328DvtFgs0MoHf4m7d//MvPv1AuwrgGcHxGbD/fNiNi/mqdb/5a/j4jLI+KdEbFOG9vXWYpp3J53VdeTul2FemnjiKi9POegy8yHKe8vW3kN5TW6znKOwFPdbJ4fEV8AbgW+CrR6/foUcEtEfDwitmrj97OBPg8kSZI0MfSjpb4kSZLUNZl5WUS8F/hCzU02AH4A/CUizgDOAW4A7s3MWdUNgOUoN152onxCvBN/BVZpMeYlwAURcQylY89dwFKUgMQ7gZd2WMNkcCJleYVWSxNsCVwZET8AfkzpiPGPzHwyIp5B+dmvBmwFbAs8lz61os/MByLiK8B/tBg6FTg5Il5J6X5waWY+EhHLA7tQOls8t+Zuj2m7YKmSmedExMVAq5uYqwB/rAJhJwPXA09Slj57OfAhYK0au3yY+q8B48V4u2YtSVmG6A3AYxHxW8rSI9cC1wG3Aw9n5mMAEbEUsBGle9y7af33pdvbqEkLycysukbMowSO6zgYmBIRh1YdqCajz1ACBK08G7g8In5HeT/2IOU69SJg4x7UtSXweeDzEXEjpRvPlZTz7kbgAcp5N7cKZq9O6RZyBPDCGvOP5/Pu1ZSlvFrZNzN/3M4OqvdB/wCmtRh6KHBxO/sYUJ91QRa/AAAgAElEQVQEXkfrf5fXAS+OiOOBsyjH5kzKkohLActTXqO3BbYBdqO8HjW1BvCB6nFvRPyS8lp3LeV9wT2U8+AJgIhYEdicstxknY5T4/k8kCRJ0gRg4EaSJEkDLzO/GBHrUm761bVJ9Xjf/C9ExFygk7bmwzkb2LnGuO355yew52E3ykYy84mqE9DZtO4+syjlBuRTn4qNiDmMz9+PPgbsT73QweurBxHRzjF0Wmae1XAbaSRHAhfS+rx6BiVY86Hq/7dz7H4kM+9quE1fjfNr1uKUIOhLFv5G9ToJzV8rz++0KBVV6OZIyrlyZM3NXk8J3Rw8GUM3mfm7iPgecFCN4VMoYdVdelvV06xfPZ4mIp6kdThiYfcBV3RaVA/VWU7qYeotUTiszJwZEedQApyjOSAi3j0/0DHRZea1EfFp/vm6O5qVKMHv+eHvpFx7uv370nwrUt737r/wN6rXvUVo3mXS1x9JkiT1lH/ElyRJ0oSQme8Bju1wml788fh4YHbDbUZ6n35pZ6VMbJn5C+CjbW4+HsM281v/70f3jqGR/A14U8NtpBFl5qWU7kpNNQ6KMXjdbYCBvWYtQvPXyseB7/eglkkri7cDX26w2YGUJWJ6daN8vHsHcFsX5nkMuLwL8zTRNGwDcEJmPtn1SrogIlYDdq8x9LTMbPr+Z2F1lk9aHnhFh/sZNDOAX7axXdC7sE0rU2ketrkiMy/rRTGSJEnSfAZuJEmSNGFk5n9QQgOz+l3LfJl5G/CpLkx1Os1urE1KmXk0pVX+hJGZFwF707vj+iZg98yc2aP5NUll5ucpN/WyR7s4GzgwM3s1f89NxGvWMP4zM+/sdxETUWa+A/hig00OAE6IiHEZMu2lzHwQ2IOybGe7nqR0CxrPnWMAbgH+X7+LGMVB1AttdCOodxol9NfKIV3Y18CoOl29Cji337X00JMYJpckSdIYMHAjSZKkCSUzjwO2AH4xRrv8A/CRFmM+Cvyog32cT/lk+sDeVB5LmfkB4JXAPT3cTaefuG6kWuppG+DPXZ76FGDrzLypy/NKAGTmRynn431dnHYuJcizZxe6H/TdRLxmLeC/GdAORIMiM98JfL7BJvsDJ07S0M3VwAuAm9vY/EHg1Zl5KrBYjfH96i5zM/CKKmA0XtUJt9wHnNPpjjLzIaDOcpkvj4gVO93fIMnMWcBLKUtL9fJ4rRN46rbHgNdn5h/7sG9JkiRNMgZuJEmSNOFk5l8z86XAiygdEOZ1eRfXAZ8GNsnMnTPzuy3qmQe8jrLkVdPQzNeBl2XmY21VOkll5hnAc4AvAQ93adp7qvl2yswx70iRmdcBO1ICXp18Qh/gL8ChmblPZj7QcXHSKDLzp5Qg5DfpPPhxDrBLZn60urZOCH2+Zl1XPbrpemDfzHzfIHcgGhSZ+S7gsw02eS3w/UkaurkO2IzyPq5uyOAMYKvM/Fn1/1eosU2rrnTn1hjTxBzgOGD7zLyqi/N2VURsTfn3b+VHmTmnS7s9qcaYaZRw+6SSmfMy8+OU95enUgKt3XAdpcvSepn5h1HGXQj8o0v7nO88YOfM/GGX55UkSZKGNel+sZYkSdLkkZnnAedFxNrAq4GXA9sDyzaYZhblxuEVlD/g/jIzb2+jlieB/4iIk4H3A3sB00cY/iQlKPSpzPx9032pyMy7gKMi4kOUT1PvQbmhsHzNKe4HLqX83M8D/li14O+bqpvHMRHx35QQ16uBnYE6n8q+DfgtcCLwM2+CayxV1823VufjW4CXUK7Hi7faFLga+BXwzcwc70u5tK1f16yqg9ZZEbEGJai6A7A1sDnwjAZP4W7Ka9fpwOn9vl5ONpn5noiYB/x7zU32BaZExAHVe5RJo+rs8Z8R8RnKko2vBNYDVgcWpZxL11FeM78/TIBlixq7GfW9YmbuGxHTKOf4LpQudlsDazd4KnOBi4EzgRMHpFvdoTXH1QnJ1PVT4FFaX88OpdkSbRNGZl4G7F39zvRmYDfKMVmnmxPA3ynhmfOA86pgW539fhL4ZERsVu1z22q/G1Nv2bH5rqecBz9sEfCRJEmSui78G6skSZImk4gIYF3KjZVnAstRbvgG8Ej1eBi4l/LH29t7EUyIiMWBnYBnUT4pHZQbPDcAF2dmtzocaAHVz39DYAPKz35ZYBlKu/uHgYeAW4HrMrOXy7t0TfWcNgbWp9yYXw5YgvJc7qcsy3BVZt7WtyKlYVQ3m7fin9fi5ShdBh4AZlI6tFw2mbsw9fOaFRFTgDUoAYC1qn0vQbkB+zglkPowZQmb66rAkDShRcT2wEU1hm6emVe2Mf9SlHNuHWBVyjm3BOV94qzqcQ/l/eKNmdmP5Xo0CVSv0Vvwz9fo+a8B86/9DwJ/o1z/H+nyvqdTzoO1q/0vRQlMTaeEp2ZR3ivcCFxfLR0mSZIk9YWBG0mSJEmSJElqISLOpHRMHM0DwAoTadk7SZIkSdLwXFJKkiRJkiRJ0oQWEa+nLBl1QjudYSLiGFqHbaAsqWbYRpIkSZImgSn9LkCSJEmSJEmSemwD4H+B2yLiSxGxW0SM+mHEKF4QEecCH6q5n692WqgkSZIkaTDY4UaSJEmSJEnSZLES8PbqMTsirgSuBu6jLAc1DViaEtDZBli1wdynZ+ZF3S1XkiRJkjReGbiRJEmSJEmSNBktBmxXPTp1N3BkF+aRJEmSJA0Il5SSJEmSJEmSpPY9DLwqM+/odyGSJEmSpLFj4EaSJEmSJEmS2nMDsGtmXtjvQiRJkiRJY8vAjSRJkiRJkiQ1Mxf4NLB5Zl7W72IkSZIkSWNvar8LkCRJkiRJkqQeOxFYHHg1sGEH89wMHA98OzNv7bwsSZIkSdKgiszsdw2SJEmSJEmSNCYiYi1gJ2B7YH1gPWBlYAlKKOcx4EHgIeBe4Erg0urx5/QPqpIkSZIkDNxIkiRJkiRJkiRJkiRJjUzpdwGSJEmSJEmSJEmSJEnSIDFwI0mSJEmSJEmSJEmSJDVg4EaSJEmSJEmSJEmSJElqwMCNJEmSJEmSJEmSJEmS1ICBG0mSJEmSJEmSJEmSJKkBAzeSJEmSJEmSJEmSJElSAwZuJEmSJEmSJEmSJEmSpAYM3EiSJEmSJEmSJEmSJEkNGLiRJEmSJEmSJEmSJEmSGjBwI0mSJEmSJEmSJEmSJDVg4EaSJEmSJEmSJEmSJElqwMCNJEmSJEmSJEmSJEmS1ICBG0mSJEmSJEmSJEmSJKkBAzeSJEmSJEmSJEmSJElSAwZuJEmSJEmSJEmSJEmSpAYM3EiSJEmSJEmSJEmSJEkNGLiRJEmSJEmSJEmSJEmSGjBwI0mSJEmSJEmSJEmSJDVg4EaSJEmSJEmSJEmSJElqwMCNJEmSJEmSJEmSJEmS1ICBG0mSJEmSJEmSJEmSJKkBAzeSJEmSJEmSJEmSJElSAwZuJEmSJEmSJEmSJEmSpAYM3EiSJEmSJEmSJEmSJEkNGLiRJEmSJEmSJEmSJEmSGjBwI0mSJEmSJEmSJEmSJDVg4EaSJEmSJEmSJEmSJElqwMCNJEmSJEmSJEmSJEmS1ICBG0mSJEmSJEmSJEmSJKkBAzeSJEmSJEmSJEmSJElSAwZuJEmSJEmSJEmSJEmSpAYM3EiSJEmSJEmSJEmSJEkNGLiRJEmSJEmSJEmSJEmSGjBwI0mSJEmSJEmSJEmSJDVg4EaSJEmSJEmSJEmSJElqwMCNJEmSJEmSJEmSJEmS1ICBG0mSJEmSJEmSJEmSJKkBAzeSJEmSJEmSJEmSJElSAwZuJEmSJEmSJEmSJEmSpAYM3EiSJEmSJEmSJEmSJEkNGLiRJEmSJEmSJEmSJEmSGjBwI0mSJEmSJEmSJEmSJDVg4EaSJEmSJEmSJEmSJElqwMCNJEmSJEmSJEmSJEmS1ICBG0mSJEmSJEmSJEmSJKkBAzeSJEmSJEmSJEmSJElSAwZuJEmSJEmSJEmSJEmSpAYM3EiSJEmSJEmSJEmSJEkNGLiRJEmSJEmSJEmSJEmSGjBwI0mSJEmSJEmSJEmSJDVg4EaSJEmSJEmSJEmSJElqwMCNJEmSJEmSJEmSJEmS1ICBG0mSJEmSJEmSJEmSJKkBAzeSJEmSJEmSJEmSJElSAwZuJEmSJEmSJEmSJEmSpAYM3EiSJEmSJEmSJEmSJEkNGLiRJEmSJEmSJEmSJEmSGjBwI0mSJEmSJEmSJEmSJDVg4EaSJEmSJEmSJEmSJElqwMCNJEmSJEmSJEmSJEmS1ICBG0mSJEmSJEmSJEmSJKkBAzeSJEmSJEmSJEmSJElSAwZuJEmSJEmSJEmSJEmSpAYM3EiSJEmSJEmSJEmSJEkNGLiRJEmSJEmSJEmSJEmSGjBwI0mSJEmSJEmSJEmSJDVg4EaSJEmSJEmSJEmSJElqwMCNJEmSJEmSJEmSJEmS1ICBG0mSJEmSJEmSJEmSJKkBAzeSJEmSJEmSJEmSJElSAwZuJEmSJEmSJEmSJEmSpAYM3EiSJEmSJEmSJEmSJEkNGLiRJEmSJEmSJEmSJEmSGjBwI0mSJEmSJEmSJEmSJDVg4EaSJEmSJEmSJEmSJElqwMCNJEmSJEmSJEmSJEmS1ICBG0mSJEmSJEmSJEmSJKkBAzeSJEmSJEmSJEmSJElSAwZuJEmSJEmSJEmSJEmSpAYM3EiSJEmSJEmSJEmSJEkNGLiRJEmSJEmSJEmSJEmSGjBwI0mSJEmSJEmSJEmSJDVg4EaSJEmSJEmSJEmSJElqwMCNJEmSJEmSJEmSJEmS1MDUfhcgSZIkSeqdGIrFgQ2AVYDFgNnAXcD1OSNn97M2SZIkSZIkSRpUkZn9rkGSJEmS1GUxFCsB2wE7UD5s8QQwp/rvadV/XwxckjPynn7VKUmSJEmSJEmDyMCNJEmSJE0wMRSbAgcA84C7KeGahU0FVqYsNXxSzshrxq5CSZIkSZIkSRpsBm4kSZIkaQKpwjYHA3dSlo9qZTFgVeB7hm4kSZIkSZIkqR4DN5IkSZI04CLiHcBhwHNYk7/wJo5jftjmEaZzEvvyD7YhWYQl+Dvv4VgAHmMq32N/7mYrkmnAb5jDGzPz9j49FUmSJEmSJEkaCFP7XYAkSZIkqWN3AMewEm8B1mDBzjbf5SCSRXgzM1iRWVzBmk9973ReyP2sxxsYYnmW4xvsyEy+COw91k9AkiRJkiRJkgbJlH4XIEmSJEnqTGaewtH8nBVZijk89tQ3/sKq3MMWHMh3WZVHmEqyNbc+9f2HWZGVuYbVeZjFuINtuAvYrA9PQZIkSZIkSZIGih1uJEmSJGli2ACYQvLPdYP/yjosxn2cyiu5gx2YzoNsyRm8hMsB2Ibfcz77cxvLsByPcQ1bsAwX96l+SZIkSZIkSRoYBm4kSZIkaWJYhWQuC3YyfYjleJQ1mM7lvJf3cRnP4lzewTO5k035B+twN4tzP//Lp4F5LMXd7MeP+vYMJEmSJEmSJGlAuKSUJEmSJE0Mi5HM+5evTOUJgrnsz5ksxrrszFosxw1czaYAnMyBzGUqb+fd/CdHsRZXcyKf6kfxkiRJkiRJkjRIDNxIkiRJ0sQwm1jod7zVuL36r2nASsANLMpSBAHAQ6zJJlzASjzK4szhxVzCY2wYESuOaeWSJEmSJEmSNGAM3EiSJEnSgIuIqdzL/cBUkik8ylSeZArbcwPTmclPeC1zuIeLmMpdrM42PAzAstzMtezETBbncRbhPHZkCndn5r39fUaSJEmSJEmSNL5FZva7BkmSJElSByLiaGDGv3xxfX7KQZzBNazJL3kb97MMi3If2/ATdmcKcAt38yg/5gDuYxOSqSzFvczldflQ/q4fz0OSJEmSJEmSBoWBG0mSJEmaIGIoXg5sD9yxwJfXpiwpdeMCX3sGsDlwBfBo9bXVgYtyRp41BqVKkiRJkiRJ0kBzSSlJkiRJmjguofyet1j1/6dSgjS3LTTuUeBvwCbAItX4AP44NmVKkiRJkiRJ0mAzcCNJkiRJE0TOyHuAk4BVKSGaNYB7gceHGX438BDw7Gr8ydX2kiRJkiRJkqQWDNxIkiRJ0gSSM/Ia4HvAKpQONneMMHQq8BiwMvCHajtJkiRJkiRJUg2Rmf2uQZIkSZLUZTEULwS2BZ5BCdc8CcylLCE1DZgDXARcCzwfOMsON5IkSZIkSZJUj4EbSZIkSZpgYiimAwcAp1OWk9oQWAlYnNLV5h7g+pyRs6vx6wA7AafkjBxu+SlJkiRJkiRJ0gIM3EiSJEnSBBNDsSWwfM7I8xpssyOwLPDznOEvipIkSZIkSZI0min9LkCSJEmS1D0xFNOA5wCXNdz0YmBRYIuuFyVJkiRJkiRJE4yBG0mSJEmaWDYF7sgZ+UCTjXJGzgPOBTaLoVi9J5VJkiRJkiRJ0gRh4EaSJEmSJogYiqnA5sDl7WyfM3IWcD7wwhiKZ3SzNkmSJEmSJEmaSAzcSJIkSdLEsQnwj5yRM9udIGfk7cA1wItiKPydUZIkSZIkSZKG4R9PJUmSJGkCqLrbbAFc1oXpLgfmAtt2YS5JkiRJkiRJmnAM3EiSJEnSxLAxcHfOyPs6nShnZALnAevHUKzdcWWSJEmSJEmSNMEYuJEkSZKkARdDsQjd624DQM7I2cC5wC4xFEt3a15JkiRJkiRJmggM3EiSJEnS4NsIuC9n5L3dnDRn5N2U5aV2r0I9kiRJkiRJkiQM3EiSJEnSQIuhmAJsSRe72ywoZ+RVwEPAzr2YX5IkSZIkSZIGkYEbSZIkSRpsGwIPVN1oeuU3wOoxFBv0cB+SJEmSJEmSNDAM3EiSJEnSgKq622wFXNrL/eSMfAI4B9gphmK5Xu5LkiRJkiRJkgZBZGa/a5AkSZJUQwzF4sAGwCrAYsBs4C7g+pyRs/tZm/ojhmIjYP2ckWeO0f42pCxfdWrOyCfHYp+SJEmSJEmSNB5N7XcBkiRJkkYXQ7ESsB2wA+U9/BPAnOq/pwFzYiguBi7JGXlP3wrVmFqgu82vx2qfOSOvj6FYFdgF+OVY7VeSJEmSJEmSxhuXlJIkSZLGsRiKTYGjgO0p3WxuAe4E7qn+91bg7ur7R1XjNTk8C5iVM/LOMd7vBcCyMRTPHuP9SpIkSZIkSdK4YeBGkiRJGqeq8MzBwL3AHZSuNsOZU33/XuAgQzcTXwxFAFsDl471vnNGzgHOAbaJoVh5rPcvSZIkSZIkSeNBZGa/a5AkSZK0kGoZqaMoIZrZnMW2XMFePM7yTONBduV4ZrI8l3LQgpsxj+m8lm/ybD7U7vJSMRSLAxsAqwCLAbMp3XWuzxk5u7Nnpm6IoVgf2DRn5E/6WMM6wM7AKR4XkiRJkiRJkiabqf0uQJIkSdKwtgPmAbP5DZtwOfvwYr7B1tzM7SwDwE7cyJ5c/NQWZ7ATV7Enm3IHsC1wVpMdViGf7YAdKL8rPEHpnjMVmAbMiaG4GLik3TCPOrdAd5sL+llHzsibYyhWBXaNofh5zvDTHJIkSZIkSZImD5eUkiRJksaZqsPMDsDdAFzCK3k2P2U7bmIRkrV4gLV44Gkb3shOrMmFBHcDO8RQLNZgn5tSOupsT+lmcwtwJ3BP9b+3VvVsDxzlslV9tS7wRM7Iv/e7EOBiYDqwZb8Lkf4/e3cenVd53nv/e9myLRs84nnAGLABAyaYOTFDKKQpkGYgadOGNEnT5m1Pmj86vDkd3529mtP29JyOyfuenqHpRBsggaSBhKQhjA4EbCYbGw94xHie8SDbsu73j3vbloVky7YePbL1/aylZT3Pvve9r/1Iz1qS+HFdkiRJkiRJUncycCNJkiT1PFPJXWWaaSbYxWT2MJg/5cv8F/4r/4dfYDf9jjpjBSPYwTRu4DmOdKWZ1pmLVeGZT5LHV62tzm9Pc3V8M3CPoZvu16q7zUv1rgUgFakF+BFwaZQxvt71SJIkSZIkSVJ3caSUJEmS1POMIY9zgnUMIdGXNczkk/w3+nGQe/lP/Dsf5Rd5BNgDHORZbmAoS7mALdUeB4BRHV0gIn4D+DRwOZN4nc/yNaAJgGe4mB/zC+xnBINZwYf4R6awFYC/49Ns4FqCgwS/E1+K/cDQlNLBmrwSamsy0JKKtLrehRySirQ7yngCuDXKeCgVaU+9a5IkSZIkSZKkWrPDjSRJktTzNHKoy8xADgBwMU8wkR2MYRfXs4Rt3ADcBdwOXMdabuZylgMTgBHkcP2gY1xjLfBlRvFY9TiHbTZwNk/ya7yL7/A7/CbDWcWDfO6oM6fwA/4fvsAf8Sd8iY8ZtulWVwEv1ruItlKR3gIWArdFGf6eKUmSJEmSJOmMZ4cbSZIkqedp4tDP6iPZQ3+2EaTq2Dj6MZgD7AFWArtZyGSaGMR1vAQMAIYB44GBUcZAYEf1sb362JFSeijKGMj9/Bbb2Xv4ys9xJYNYx/urUMfdPMxf8pe8zlguYX2bOjcC10UZT6QiNdXkldBhUcZkgFSkVfWupQMvA2OBa4Dn61yLJEmSJEmSJNWUgRtJkiSp59kA9D/8aBLPsohbuZbVNHIBP2EK41kA7AXW8xzXMInlDGYksBpYDrwNfBNYRQ7gDCWHIS4GhkYZAQxlAMPpRwswEtjDViYwhDcPX3sw+2lkE28y7nDgZhW38MfcQiObuY453MQ0YF6tXxQxE3ip3kV0JBUpRRmPAx+JMjakIq2sd02SJEmSJEmSVCsGbiRJkqSeZyl5pFQD0MzP8V3uZSj/m98D9nMeb/ABHgN2sY/LWcvl3MLfAeuB86qPPcCiqvPMtrYXiDIagQ/SzF7yCKvRwED6M4lG9gCXAQnYTgN72UcjANfxOBP4BsPZy2ym8xT/F/t4msLATS1FGZOAvuSuRj1WKlJTlPEY8P4oY2sq0s561yRJkiRJkiRJtdCn3gVIkiRJOloq0l7ySJ7RQB4S9VkW8Af8KX/Ab/MJnmcgbwNvM4BN/BF/y40sIo+LegXYRR4hdVeUcX7VzabtNZqAPRxgN/vZBSwEXqSZdewlAecA1wE/TTCcQeQ9rmQ1o9lNP1p4L68xkVdZxntr/JIIrgJeSkVKx11ZZ6lIG8mdeG6LMvrWux5JkiRJkiRJqgUDN5IkSVLPNIf883ojcBF5RNTa6thAcgcbgBXkYM5Z1eNGYCfwFeAF4F3A3VHGlHaCN00EfelLP+B84FomAls5B1gG7GI332cXg5nK2dWaowMUQdBCcxfds9oRZUwkjxhbUe9aOisV6TXy9+G7612LJEmSJEmSJNWCgRtJkiSpB0pF2gTcRw7MDATeqA4NAA4ALdXjZvKYoQvIYZuxwP2pSJtSkVanIj1EDu9cCXwkyjgvyugbvxlT2M15NDKWfgyhiRYOsIDL+DY7GcnzvJd9rOcbXM8g1nAujwN9eY67eZtxHCR4ium8yQxG82h3vS691ExOk+42bTwFjI8ypta7EEmSJEmSJEnqapFOu7/ZSpIkSb1DlHE+cDcwHNgPbAQGAxOB+a2WNgA3V8f/RyrSwnb26gdcD9wKjORfOJdl/OxRiy7kEe7hEV7iDp7gFnYziMEs54P8I+ezBYC/5nfZxQQABrCZq3iOW7mnGlGlLhZljAduBB44DQM3RBkjgLuAR1KRtta7HkmSJEmSJEnqKgZuJEmSpDqIMgYCU4Ex5M40TcAGYEkqUlOUMRK4A/geEMDVwHXAOPJYp5XVv/3IXW4WkYM5f5+KtL+6xgBgMnAeMKHa/9BYokuBg8AQYApHxlVNAUaQQzwvAO39whDAJGA68EPgf6YitbSzTqcoyriL/D2xpN61nKwoYxq5U9O3UpEO1LseSZIkSZIkSeoKBm4kSZKkbhRljAKuIYdnGsida5qrzw+FZ14hB3F+mIq0vNW5jcDHyUGbDcBeYBNHQjo3VcfWk4Mzo8lBmhXA6lSkfa32imrNLcBPAwuAfeQQ0E5gD7D6GLfSCIwH5pHDQs9UY7DURaKMceTORQ+c7oGm6nuzfyrSY/WuRZIkSZIkSZK6goEbSZIkqZtEGdPJgZkW8vin5naW9QPeA+wG/qrteKiq48nLqUhvtXpuMLmLzTRyeOa75JFTq1OR2rtG6/0CuB34PLnbzfPksM+cDuqDHLYZC9ybirQwyphKHle1DJhjF5OuEWXcCbyRirS43rWcqiijL/BBYHEq0oJ61yNJkiRJkiRJp8rAjSRJktQNqrDNJ4F15I4wHZlKDt0sp1WopdU+9wDfJnfEmVJ9nE0eMbUSGAxckIr0nROorQ/w68CNwDnksM+zwPY2SxvIXXMCuL9NXY3krj0TgR+nIq3s7PX1TlHGGOBW8ut8Wne3OSTKGAJ8CPh+KtLGetcjSZIkSZIkSafCwI0kSZJUY1HGKB7hn1nEpexmHGOYw6/xj+9Y+A0+zgLey238LbNYQO4kcw7w1VSkTdWIoV8HXiOHclaQQzbrD4Uyqo41HwbmpyIt7WR9V5O72rwI/DY5tDOKHAxaQx4vdWjc1fPA3I7GR1U13kgO6zybirSrMzXoaFHGzwArU5Fer3ctXSnKOA94N/BQKtKxgmeSJEmSJEmS1KMZuJEkSZJqLMq4g6f4FPvZwkqmc5D+7wjcrOB8vsXn2EtfbuLvuZFF1ZGpwFpgA7mTzTDgH4FNqWj/h/koYzTwPuABoG+1xxhygKep2mtJKlJTlDEBeC/wEHks1UTgafJ4qncBlwJvA8+RO9ccNyRRjQ+6ArgMeBlYcKZ0aekO1dfvNnJ3m4P1rqerRRnXA8PJnW78hVSSJEmSJEnSaamh3gVIkiRJZ7IoYyBwHTfzFNDMPzOZPfRvs6yRH3AP1/AtnuGDNHA2cCG5u00zuePMfeTAzaTjjeNJRdoYZewAvgAMIf/cv7/aq4GqW02U8QowDvgOsBeYATxZhWrmAfOqcVMXAjOB26OMualI645z/YPAS1HGcmAWMDXKeDoVaXMnXjLl1/qVMzFsU3kBuIsc6Hq5zg6hXRgAACAASURBVLVIkiRJkiRJ0knpU+8CJEmSpDPcVHLIpbmD4315lg8QNHEj22lgAAMYQw7AvEoe87SZPOJpGLDjeBeMMqYDNwDvAXYCq4B1wKbq39XARuBj5HDHUGAysC8VaX3rvVKRWlKRlpC75SwGbo4y7ooyxh6vjlSk7alIj5BHYP1MlHFDlNHveOf1ZlHGSHLQanG9a6mVqtvRY8ClVYclSZIkSZIkSTrtGLiRJEmSamsMubtM+/ZwI89zEx9iMXCQg+xnN8uAt8jjnwAOcCRws/1YF6vCNp8E1pMDO1M6WDoe2EYOw9wD3Fmtb1eb4M1S4L1Rxp1Rxphj1VOduwT4BjAA+FiUcd7xzunFZgKvnsHdbQBIRdoDPEH+Pjqr3vVIkiRJkiRJ0olypJQkSZJUW4103N0GvssVXMhixtACzKSBgQzlCnI4/m1gd/X5wOrjHYGbiPgN4NPA5UzidT7L14AmlrOff+bz9GE/kAC4gB/wCWYD4/hz7qCJ4UDQh7408zfxpXg0pfSBjsqtupMsjjKWAtOAn4oytgNzjzXqqhpT9WSUMR64McqYBvw4FWl3h69NLxNlnAOMBh6vdy3dIRXprShjIfl76JHqe0uSJEmSJEmSTgsGbiRJkqTaauJYP3evYQy7aWQek4HgAI08zHtYy2jez0Jyd5wh5OBOI7AuytgIbAG2V51Q1gJfZhS/CkzgSGec7Pf5VxqYAxysapkJLOGLPF+tuJhEI3/CRzjANzpzU1U4YlGUsQS4CLgtytgGvHic4M3aKOObwLuAu6OMl4AFqUipM9c9w10JzEtF6jigdeZ5mdwF6ho4/P0oSZIkSZIkST2egRtJkiSptjYA/TlAHw7Qh1R97KGBfrTwGb7DXlbSwh4A/onfZybf4N28DpwFjCAHbnYDAfQDJgJXAEOijB18iS3ALr7BOWxjXzs1bAUmA8vJ4ZiN5HFSkMc8Ded5dtLCcK7mkRO5uSp483qb4M1WcvBmUwfnHARejDKWATcCU6OMZ1KRNp/Itc8kUcYIYBzwZJ1L6VapSCnKeAL4SJSxIRVpZb1rkiRJkiRJkqTOMHAjSZIk1dZSoJkH+ABLuePws3/OdVzII9zDWwxjJ1SBG2jhLHYzhD3Vc9uAXcAPgeuBUUB/YDXwEjmIMwy4hv4MoZF+wHXALvpXP+//Ob9KXxoYzXI+xAsMZ2Gr+iYA63mVm5jAIu5iIjmgc0KqEM3CKGMxOXjzvihjC3nUVLtBmlSk7cDD1Xipn4ky3qjWHzjR658BemN3GyCPG4syHgPeH2VsTUXaWe+aJEmSJEmSJOl4Itm5XZIkSaqpKOMO4Fry6Ke2rgJe50jgpq3x5FE7bwFnpyI9G2UMIXesORcYDawHxnM/n2Ebffg1vg6czS6G8SYTmcoedjGZ73Alb/M2n+evgH3kAP417GIef8mfcAf3cTX3piL9qAvuuS9wMTlIsonc8abDDjZRRiM5UDQe+HEq0qpTreF0EWUMA34W+HovDRsBEGVcSv6e+ffeGDySJEmSJEmSdHqxw40kSZJUe3PIYZJGoKnNsQA6SsE3VsfnkoMIWwCqDiDzgflRRn/yiKkraWQEA+kDjAW2cjbLuIRlAAxjG3fwJl/ll9nNtZzFTqAvsJOnuIwGdjOTZcDArrjhquPNgqrjzcXk7iUbycGbLe2sbwKejDLGAzdWXW+eTUXa3RX19HBXAvN7c9gGIBVpQZQxDng38HS965EkSZIkSZKkY+lT7wIkSZKkM10q0ibgPnIQprGTpzVW6++vzh8G7Ghn7/2pSMuBOexlE/t5mxzSmUYeLTUVOAcYTTPLAdjHXOBNYBIwklW8jwtZQB8agb0nf6fvlIrUnIr0Gvn+15FHR90eZYzoYP1a4JvkUVp3RxmXRRnRlTX1JFHGUPLXYUG9a+khngLGVoErSZIkSZIkSeqxDNxIkiRJ3SAVaSFwLzCSPDbpULfJth1uGqrj5wD3VudBDtxsb2/viGhgM9uABpo5yB7WcICXeYntLKeRFi7ibabwCJ9iBCsZQUt1neWsZh4bGc8NLAYuBy6NMi6PMs7q4vtvTkWaTw7ebADujDJuay94k4p0MBVpLvAdYArwoSjjnK6spwe5EngtFWl/vQvpCaouP48B13cUypIkSZIkSZKkniBS6qh7vSRJkqSuFmWMAq4md59pII9bWggcBPoBzcDzwNyqsw3V2KhPpCL9Q7t7RnwJKI568kIeYQTreZUP08xQ+tLEKJbyIX7CKBrJY6gW8wDns4Zp/BZ/BYwB/qU6Npkc8FkGrOjq0U5RRgNwKTCD3PnmxVSkbR2svQi4FlharTsjRi9FGUOADwH3Gbg5WpQxFZgJPHTo6x1lDCR3bBrDkfFsG4Al1UgySZIkSZIkSeo2Bm4kSZKkOogyGsljnz4OvEQeobSJdsIDUcZoYFYq0kPH2fMOcjBlbaun+wNXAS+QQz2Qu+VcBqwhd9JpIHe/fAr411SkA1FGH3Lw5nxy+GYbsJwuDt9EGf3IwZvLq7pfTEV6Ryef6vW6ARgHzE5FWt1VNdRLlHETsKfq5qM2oowbgQHAq8A1HAmp7ScH0xo4ElJ7AZhzKKQmSZIkSZIkSbVm4EaSJEmqoyjjHnIXjz3HWDMNmJiK9Phx9hoFfAHYTO7+ATk0M5DcHeaQy8jhng3V46Hk0U1PV2s3AKuAValIu7ojfNMqeDODHAR6qYPgzQTgRmAL8GxXd97pLlHG2cDd5O42++pdT08UZfQFPg9cQv6e3EgO17TVAIwmh8buazWGTZIkSZIkSZJqxsCNJEmSVEdRxieBb6Yi7T3GmmuB5lSklzqx33TgHmA9OXRzFTlss7NaMojcTeYFIJFH84wF7k1FWlgFXw6NlDoX2AOsJgdwNpJDDRN4Z/hm+bFCQ51Vjc861PHmTXLwZkebNX2BK4HpwIvAwlScXr/YRBmzgP2pSC/Uu5aeqvpe/iw5TPMK8PZxTjnqe7nG5UmSJEmSJEnq5QzcSJIkSXUUZfwS8EDbMVJt1twOLEtFWt7JPaeTR1U1AiPI4ZpDppKDOOvIQYYA7m8voBBlRLXmUPhmEEfCN2uAFo6Eb84DttJF4ZsqeHNZ9bGaHLzZ2WbNcHK3mz7AM6lIW07lmt2lVXeb+4/1de9tIuI3gE8Dl9Ofh/h9lpK7NZ3Fj7mN2UxnH8MZwFZm8m1u55V3bPLX/DbbmcbnGZe+mtZ37x1IkiRJkiRJ6k0a6l2AJEmS1Mv1IXeaOZZhwI7jrDms6lTzFeBTwBByWOZAda0LgCXkIM3zwNxUpE0d7JPIo3w2AC9EGYOrvS4BbqmeX03uMvMMOXxzAXB1lLEVWEYeO3XC4ZtUpP3AS1HGa+RuNx+KMo4K3qQibYsyHgYuAu6MMpZU99Pe2KGe5ApgkWGbd1gLfBn4ac7mQmAx0MRqGnmMW7iDh7mK7/EklzObz3EZv8+4Vl1vvsu1tBAADOEq4Lt1uAdJkiRJkiRJvYSBG0mSJKm+gmMEbqKMPuTQTKcDN5VtwCbgH8hBmFHADOAp4AlgyYkGPlKR3gYWAAtajZ46lzzeqYnc+eZ14Onq2PnANVHGFnLnmxMO31TBmxejjPlV/R+OMlaSgzdvV6GgRVHGKuB64OeijNmpSKtP5DrdJcoYBFwIPFDvWnqalNJDANEvrucsRpFHmMEGhtOX3VzDGuBcbmU+z7KfNxl1OHCzlYHM5wP8FF/ju/wufbkuyviRoSZJkiRJkiRJtWLgRpIkSaqvYwZugLOBvSfRteU8YFM1ZmlLlNFADt58u+1oppORinQAWAGsqEZPjSKPnprF0aOnngPGcIrhmyp4M7dV8OYjUcYK4OUqeLMXeCLKmADcGGVMA5491dFWNXAFOey0t96F9FhDGEEQQP6ev5KVPMN6HqcfNzOeZ5hE0MwlrDl8zkN8iPN5knM49L3dF5gGzOvu8iVJkiRJkiT1DgZuJEmSpPo6XuBmGLD9JPa9CFjU5vH6rgjbtFV1mdlYfcyJMs4md765CLi5en4V8DIwlKPDN8uAlZ0NxqQi7auu0Tp4s5wcvNmVivRWlPFNctedj0YZc4HXqxrrqupuMw34Rr1r6dEGcBaJlsOPG0hcwHPM5lM8TT/6kpjF/2Aw+wF4icls5UI+xf28yfDqrGZyCEySJEmSJEmSasLAjSRJklRfXR64qQIvI4GV1eMALgeePKkKT1Aq0i5gIbCwGj01gdz95tDoqdXAfwD9yeGba6OMzeTON50K31Sjgl6IMuaRgzd3RxnLyMGb3eRQzhvAjcC0KOOZqttPPc0AlvbArjs9S18aSK3eE89wMfO4m7v4C65gNav4HF/nU4zgr7mMt3icX2QW99GvVUgncRAYWIfqJUmSJEmSJPUSBm4kSZKk+upM4GbzCe45DViWinSwenwe0JSKtP7Eyzs11eiplcDKVqOnzgVuAM4C3gRmk1+HSRwdvllxvNFLbYI3V5C72rwBvJKKtC3KeJjcaefOKGMx8OJJjOc6ZVFGY1XHN7v72qedgzTTQBx+vJZJDGMpM1kFwPls5BzOYhGXMJEt7GIyT/A5ngASfQD4b/zfXM0fUdTjBiRJkiRJkiT1BgZuJEmSpPqKVKSWYxwfBrzR6c1yqGUa8KNWT88A5p1ceV2nzeipua1GT00FxgKbgFfI44DGcgLhmyp483yb4M1ScvBmUZSxihzy+ViUMTsV6c2a3Wj7ZpBDULu7+bqnjYhoABoYzl7OpoE9NNCPFiaxkqW8n1eZyBWsYQUD2MJkLuH7DGcvv8oXD2+ynuE8zO/zy3yNRp6u391IkiRJkiRJOtMZuJEkSZLqpArHHM9QTmyk1FjgYCrSpuoaY4BBwIoTr7C22oyeagAmkgM45wL7gSXAAWAcnQzfVM//pFXw5mOtgjePRxkTgVnVXs92x3inqrvNJcCDtb7Wae4PgYJtwDbgz/l/uZBHuIeHWcfDfI9f498ZwkCamcl8bmYhABPYeXiHffQDYCQ7aKiOS5IkSZIkSVINRErH6l4vSZIkqVaijD7AZ1OR/ncHxwcAv5iK9A8nsOctwNZUpHnV49uBdalIr3VByd2iCiKNBCaTwzdnA2vJIZxGYDx5zNZxO99EGYOAd5G76Cwhd9A5AFxJDsHMBV6vuu/U6n6uBgalItlxpZOijDuAa8lf96MOAe8BmshhrfYCU+OB51ORHq1pkZIkSZIkSZJ6NTvcSJIkSfUTwLGCHifU3SbK6AecBzxfPR5C7g7z5ElXWAdV+GVT9TE3yjiLHLyZTL6fLeSxUxdypPPNMnL4pqnNXnuAZ6OMV8jBm58DFgOvkkd13QRMizKeTkXa2tX3UoWmpgPf6uq9z3BzgOvJAaumNscSsIP8/mgbuGkkv6/m1rpASZIkSZIkSb2bgRtJkiSpfgJoOcbxYeRgQWedT+5mc6jjy+XAolSkAydZX4+QirQbeB14vRo9NYEcvhlJDmP0Ay4Dro8yNnKk801Tqz0OBW9e5UjwZhHwA2AKcFeUsQh4KRWpuQvLvwxYlYr0dhfuecZLRdoUZdwH3AOs50jo5lBIbSf5/bGu1WmN5JFq9x4aqSZJkiRJkiRJtdKn3gVIkiRJvdjxOtwM4wQ63AAXkbu3HOqsMhU4bUZJdUYqUnMq0qpqPNO/Aj8CVgMHqyVDgauBe6KMO6OMS6KMxlbn705F+jHwIDmo8/PAYOBh8uiqj0UZk7qi1iijP3Ap8HJX7NfbpCItBO4lB6vGc/T/MLKT/LWmen48cA45bLOwO+uUJEmSJEmS1DvZ4UaSJEmqn84Ebt7o1EZlDCUHEFZXT10CrKw6u5yR2oyeerHN6KkJ5G4n44FboozV5LFTK1ORmlKRdgGzq1FTVwI/S+6iswp4T5SxCXiuM69flDGQHG4aw5ERSBuAgcCbqUg7u/C2e5VUpIVRxlfIIarrgP7k7/PBwHDgAmAveYzaXDvbSJIkSZIkSeouBm4kSZKk+ulD13W4mQa8kYrUEmX0JY8y+t4p1ndaaWf01Hhy+GYKedzW+UDfKGMpR8I3u4BnooyXgZnALHKXoL7AR6OMOeSxXO/4OkUZo4BryEGQBmA/0Fx9PgC4GPh6lDHKIMjJq167R6OMJ4Dp5K5Er5Bf7wXAj1qPD5MkSZIkSZKk7mDgRpIkSaqfDjvcRBl9yF08jtsdJcoIcuDm0eqpC4CtqUhbu6jO004qUjO5289qcqBmJDl8cx65+890IKKMRcAScvjm6Sp4c2W1bk21blqU8Uzr1zPKmA58HGghd7NpblPCxOralwKXRxn3Oero1KQiNUUZC4CFqUiPRBmrgKGGbSRJkiRJkiTVg4EbSZIkqX6ONVJqMLCnCo4czwRgb6tAyAzgJ11Q3xkjFWkzsJk8emoQefTUFOBy8utFlLEYmA+8QO6gciVwFrAH+GAV9niJHG76JLCOPD6qrT7kr8n86txG4J4o415DN6es9XtmPXBRHWuRJEmSJEmS1IsZuJEkSZLq51iBmxMZJ3UReQwSUcZEgFSkNadc3RkqFWkPsAhYFGX8kDx66nzgXcAV5K/JYuBFYCG5S80wcgBnJvn1XkH7YRuAccAOctiGat164OejjK86XuqUtH7PbAEGRxkDUpH21bEmSZIkSZIkSb2QgRtJkiSpfo4VuBlKJwI3UcYAYBIwu3pqBjCvS6rrBdqMnnqyGj01BbgK+Az567MEWEDuOnQ3cD5f4/2sYzwH6U9/dnIJP+CDzAb60MRk/o0LWcuvkujLWazht/jv1V5Xc2T0l07c4fdMKlJLlLERGEP++kmSJEmSJElStzFwI0mSJNXP8TrcbO7EHhcAa1KR9kUZI4ARwLIuqq/XaTV6ak41eup8cvjmI+TRUFOAzdxOP8awlP68zOsc5CF+m0msZibN/BvX0cQufoWCkexmHpOq7TcC10UZT6QiddQdRydmHbmjkIEbSZIkSZIkSd3KwI0kSZJUPwG0dHBsGPBGJ/a4CJhbfT4DeC0V6WAX1NbrVaOnXgNeizIagNvJ46eGMYkGcrjpTgazCQg2MprVjOAtpvAbfJHh1cipmYfDIM3k38GmYReik9WHo0Nq64Fr6lSLJEmSJEmSpF7MwI0kSZJUP8frcHPMkVJVR5tBwJqqG8tk4LkurVBAHj0VZTSTgzLrgMH8K59mOdM5SB9Gs59buITnaGIAm/kWP8tarqM/O3gXD/M+Xq62OgCMqtuNnBlav2c2AudEGQ3VeDBJkiRJkiRJ6hZ96l2AJEmS1Iu1G7iJMhqBPlWHlWOZBixNRUrAZcAbqUj7ur5MVRrJXWoA3uYTfIXf4z9xB3/DBObRwFCauYQ9TKA/e/kdvsgsvs5P+AwLGVuddxAYWJ/yzwhHvWeqkM1WDDFJkiRJkiRJ6mYGbiRJkqT6aTse55ChwI5jnRhl9AGmAoujjH7AxcD8Lq9QrTXRtktoA4lrWchG9vDvLCZ4mz4kPs5bNNLCu1nKMBazgOnVGX2Bvd1d+BmkvZDaejgcaJIkSZIkSZKkbmHgRpIkSaqfjkZKHXecFHAusCMVaQdwEbAuFWlnF9eno20A+rd7JNGH7YxgKHNIJILJwJ3A2cRRK/sBm2pd6BnMwI0kSZIkSZKkHsHAjSRJklQ/HQVuhnL8wM00YEmUEcDlwLwurk3vtBRoZj3DeJSr2cEAmgmeYjrruZbJvM4MnmMQu3iQBprZxFLuYTuXcBkLyd1xmoEl9b2N01pHgZsx1XtBkiRJkiRJkrpFw/GXSJIkSaqRY3W4eaPDk8oYCIwHngCmAHtSkTbUpEIdloq0N8p4ngZu4XVuYS73kAga2cIM7ue2KvT0Af4XP+SX+BNuYiA7uZPXuYTpwDJgdipSU11v5AyTitQUZewBRgBb6l2PJEmSJEmSpN7BwI0kSZJUPyc7UmoqsDIV6UCUMQN4tRbFqV1zGMn1/BZfBdoPzlzMUi7mX4ADwAryGKpbgFuB73dTnWeqPrT/njk0VsrAjSRJkiRJkqRu4UgpSZIkqX7eEbiJMvoAg4Edxzjv0DipsUAjsLJWBepoqUibgPvI4Y7GYyxdAYwBBpF/71oC/B3w8SjjE1FG/1rXegbrKHAzrrsLkSRJkiRJktR7GbiRJEmS6ieAljbPDQZ2pyIdbPeEMkYB/YB1wAxgfipSewEE1Ugq0kLgXmAkebRXe51DDwBrgOuAc4B7U5H+Cfhj4ALgD6OMc7un4jNKR12hDnW4kSRJkiRJkqRuYeBGkiRJqp9o57lhHLu7zUXAYnIwZ2z1ubpZFbr5CvA8MBo4l9xhZXT177nkMNVS4HvVelKR1gN/CswHfifKeH+U4ajfzms3cJOKtBMgyhjS7RVJkiRJkiRJ6pX8w64kSZJUP+11uBkGbG93cRl9gfOBh4B3Aa+nIjXXtEJ1qBov9WiU8QR5zNcoYCCwF9hEHiM1GPjpKOOVVKR91XkHgG9EGQuAXwIujTL+udpPx9ZRhxs40uVmZ/eVI0mSJEmSJKm3MnAjSZIk1U8f3hkeGAZs7GD9ecAWoJk8lugbNatMnZaK1ATM6+BwU5SxErgGmN3mvIVRxp8Avwh8Mcp4EHghFaltCEtHdCZws6T7ypEkSZIkSZLUWzlSSpIkSaqf9sIDQ+mgww1HxkldAqxMRdpTw9rUdeYAU6KMkW0PVKOQ/hfwMPAR4NNRxtBuru9MsY4cuJEkSZIkSZKkmjNwI0mSJNVPe4GbYcCOdyws4yzyyKLVwKXA/JpXpy5RjZJ6Abgxyoh2jrekIj0N/A35a/ybUcZl3Vzm6aK9rlCHbAUGRRmN3ViPJEmSJEmSpF7KwI0kSZJUP0cFbqqgQJ8OOtdMA5YDU4AtqUhbu6dEdZElwEHg4o4WpCK9RQ7dzAc+EWXcXQWtdLR2AzepSAnYgF1uJEmSJEmSJHUDAzeSJElS/bTtcDOM44+TmgHMq3Fd6mJVGGQ2cM2xOrCkIjWlIj0I/BswHfj1KOOCbirzdNBeV6jW1mPgRpIkSZIkSVI3MHAjSZIk1U/b8MBQ2gncRBljgRZgAJCqTig6zVRdiZYC13Vi7Xzg/wO2Ab8UZbwvyhhQ4xJPBwZuJEmSJEmSJPUIBm4kSZKk+glykOaQYcCOdtbZ3ebM8SIwsQpRHVMq0hbgn4AngeuBz0QZE2tbXo93vMDNJmBElNHQTfVIkiRJkiRJ6qUM3EiSJEn1E20ev2OkVBUcmAJsqY6/0T2lqRZSkfYDPwFmRRnH/X0sFak5FekJ4F5yh6N7ooz39OJAyTEDN6lIzeT3yuhuq0iSJEmSJElSr2TgRpIkSaqf9jrctB0pdT55TM5UYEEqUgs6raUiLQOagEtP4JzlwN8DS4CbgF+IMgyVtM+xUpIkSZIkSZJqzsCNJEmSVD99qLp1VN1OzgZ2tllzEbAaOBd4vVurUy3NBq6MMgZ19oRUpF3At4H/AEYCvxhlXN2ZTjlnkMPvmWNYD4zrhlokSZIkSZIk9WK96Q+zkiRJUk/TejzOEGB3KtLBwwfLGAIMr44tTUXa1/0lqhZSkbYDi4DrT/C8llSkF4Gvk7sh3QR8OMoY1vVV9lidCdyM7mVBJEmSJEmSJEndzD9ASpIkSfXTOnDT3jipacCK6t/53ViXusdLwNgoY/yJnpiKtJ4cupkPTAQ+HmVcFmVEF9fY07R+z7SrCqbtAs7plookSZIkSZIk9UoGbiRJkqT66TBwUwUnplXH16Yivd395amWUpGagWeBWSfTjSUVaV8q0g/JI6YScDNwR5RxdtdW2qMcN3BTWQeMrXEtkiRJkiRJknoxAzeSJElS/bQODwzl6A4344F9wLnAvG6uS90kFWklsBOYcQp7vA48AGwkd7v5WJRxYZcU2PN0toPPegzcSJIkSZIkSaohAzeSJElS/bTtcLOj1bGLgN3ArlSkjd1dmLrVs8CMU+lMk4q0DXiIPGKqH/DeKOO2KKOxi2rsKQJo6cQ6AzeSJEmSJEmSasrAjSRJklQ/rcMDh0dKRRn9yZ1thmB3mzNeKtJO4DXg3ae4z8FUpGeBHwD7gQnA3VHGpFOv8vSSirQLOBhlDK13LZIkSZIkSZLOTAZuJEmSpPoJgKoLSaQi7a2ev4Dc3SaAVXWqTd3rVWBElHHuqW6UirQK+CawBWgAbosyZkUZDae6dw/QhyNdoY7HLjeSJEmSJEmSasbAjSRJklQ/hzrcHO5uU7kI6A/MT0XqbLhAp7FUpIPAbODdXRGMSUXaDXyXHORJwETgo1HG6FPduwcwcCNJkiRJkiSp7gzcSJIkSfVzqFtH63FSw4BR5M4kS+pXmrpbKtIaclead3XRfikV6RXge9VTLcDPRBnXRBmn6++CwYkFbsbVsBZJkiRJkiRJvdjp+kdWSZIk6UxxVOCG3N0GYEEqUnN9SlIdPQdMjzKGdNWGqUgbgYeAzUAzMBn4UJQxvKuu0Y1OJHCzDRgQZQyqYT2SJEmSJEmSeikDN5IkSVL9HOpwMxTYXnUdmQ70AxbUszDVRyrSLvIYqFldvO/+VKTHgTnAIOAA8IEo4/IoI7ryWjXW6VqrcWwbcKyUJEmSJEmSpBowcCNJkiTVz6FuHcOAHcDE6vPXUpH21rMw1dV84KwoY0pXb5yKtAT4d3Ko621yR6U7o4yzu/paNXIiHW4gj5UycCNJkiRJkiSpyxm4kSRJkurnULeOs4GdwCXkIMT8ulWkuktFagFmAzdEGf1qsP8O4NvAOmAAsA/4SJQxrauvVSMGbiRJkiRJkiTVnYEbSZIkqX6CPN5nNzloMxNYmIq0ra5Vqe5SkdaRAzEza7R/SyrST4CngDHAWuBdUcbtUUZjLa7ZRQ6NYeusTcCwWgSXJEmSJEmSJPVuBm4kSZKkbhZlDIwyZgDXAbcCU4A7gLOAl+pZm3qU54GLoozhtbpAKtIa4EFy4KsZPnyAAgAAIABJREFUOAh8NMo4t1bX7AKdDtykIh0ENpNDRZIkSZIkSZLUZQzcSJIkSd0kyhgVZdwB/C7w88AM4GJy4OazwOXkLiOj6leleopUpD3kANasGl9nL/B9YCkwEVgGzIoybuyBnWGCE+twA7lTkGOlJEmSJEmSJHUpAzeSJElSN4gypgNfAK4FNgCrgC1AU/VvA/BidfwL1XppIdAvyriwlhdJRUqpSPOB7wHnAhuB/sDdUUZPCqucTOBmPQZuJEmSJEmSJHUxAzeSJElSjVXhmU+SR9usJY/ugRweaARGAXvIQZy11bp7DN0oFakFmA1cH2X074brbQYeAg4AI4HFwO1RxrVRRk/4/TFO4pwNwKgeUr8kSZIkSZKkM4R/cJQkSZJqICJ+IyLmRsQ+/p5/I4+1aQLg+1zFf6Xkj/lN/oo7eImryMGGxF4a+Bo/y3/h83yZF6MxvhbR48b6qBulIm0EVgNXd9P1DqQiPQXMJY85WwQMBz4cZYzojhqO4YQ73KQi7Qd2kgNEkiRJkiRJktQlDNxIkiRJtbEW+DKjeKx6nMM2qxnG83yWa3mAP+Sr3MpyvssM1rMFgAd5P9uZzOco+DW+Qh9uAP6wLnegnuQF4IIoo9tCI6lIy4BvAROAvsAbwF1Rxowo42Q6zXRZaSdxjmOlJEmSJEmSJHUpAzeSJElSDaSUHuJL/ICRDKaZvYcPbGA4fdnDe1lA0MgVHKQv+1nNOQCsYwbTeZxR7GEkK7mahcAv1+k21EOkIjUBc4BZ3Rl2SUV6G/gOsInc7eYF4Dxy8GZwd9XRSh8M3EiSJEmSJEnqAQzcSJIkSbUzFehDahUQuJKVDGI9jzGDgwxhPmOAfVzCmnbObyZ3FpkYEUO7p2T1YIurfy/qzoumIrWkIs0BHgeuAjYCa8gjpqZ1Zy2HSjqJc9YDY+vcmUeSJEmSJEnSGcTAjSRJklQ7Y0gcPOqZBhIX8BzP8it8mU/wbcZxPf/CYPZXZyxgAT/Fes7mLYYwj6urMwd1c+3qYVKREjAbuCbKaKzD9dcCDwJDgCnAU8CMKON93VhPcBKBm1Sk3cABwOCaJEmSJEmSpC5h4EaSJEmqnUYSLUc98wwXM4+7uYu/4I/4Cz7MP/Acn+RVJgJwN99jKG/y9/wR/8x/ZhILyZ1uNnR/+eppUpE2A8uAa+t0/aZUpP8AFgE3A68BO4CPRhmTu6GEkwrcVNYD47qwFkmSJEmSJEm9mIEbSZIkqXaaiDY/c69lEsNYykxW0Qe4jNUMYQWLuASAszjAr/B1/oD/zO/xBwyiiUaWpJRa2tlfvdNc4NwoY3S9CkhFWgg8AlwOnE3udvPuKOOmKKNfDS99KiOh1gFju6oQSZIkSZIkSb2bgRtJkiSpBiKigc1sIw+R6sMeGjhAHyaxkh1cWHW0SSxkHNuZyljeAmA1w3iTobQAc5jCq9zMFP62nveiniUVaT/wE2BWlHEqAZRTrWMr8C1gHzCLHLqB3O2mVsGWU+1wY+BGkiRJkiRJUpeIlE72b5WSJEmSOhIRXwKKo568kEe4h4d5kFtYwm00M4z+7GIKP+Ln+CEAzzGVJ/gMzQymP9u5mtncxidSkZq6/y7Uk0UZdwErUpEW9IBazgNuJI+Y2lp9vhSYm4p0sAuvczXQkor00kme/0vAg6lIu7uqJkmSJEmSJEm9k4EbSZIkqYaijDuAa4G17Rw+H2jq4BjAeOD5VKRHa1SeTmNRxnDgA8A3U5H29IB6zgJuJXegeRa4GhgCPF51w+mKa1wLHEhFevkkz38fsCwVaVlX1CNJkiRJkiSp93KklCRJklRbc8g/dzd2cLyjkUCN1bG5tShKp79UpG3AYuC6etcCUHWNeYQcILuTXNs84K4o44ouHH91Kv/XiGOlJEmSJEmSJHUJAzeSJElSDaUibQLuI/9H/rahm46CA43V+vur86WOvASMizLG1bsQgFSkVI17+g/g3cAo4DvAucAHoozBp3iJwMCNJEmSJEmSpB7AwI0kSZJUY6lIC4F7gZHkMVENrQ637vrRUB0/B7i3Ok/qUCrSAeA5YFaU0WN+v0tF2gA8SA6P3QbMBlYCH44yLj6FrU81cLMZGBJl9D+FPSRJkiRJkiTJwI0kSZLUHarwzFeA54HR5I4f51Qf46rHo6vjXzVso85KRVoB7AYur3ctraUi7U9F+hEwH/gA0EweOXVplPHTUcbAk9j2lMZSpSK1AJuAMaeyjyRJkiRJkiQZuJEkSZK6SSrSplSkR4E/Ax4AXgGWkLt/PAD8WSrSo46R0kmYDVwRZZxV70LaSkVaTB4rdQlwNfBdYBtwd5Rx3glud6odbiCPleoRI7gkSZIkSZIknb4ajr9EkiRJUldKRWoC5lVjbVIq0ov1rkmnt1SknVHGQuAG4LF619NWKtL2KOPbwLXAR4AngNXALVXo5tlUpP2d3e4Uy1kPzDzFPSRJkiRJkiT1cna4kSRJkuqnhVMckSO18gowMsqYWO9C2pOKdDAV6TngGeCngInAQ8BBcrebznSd6cOpB242kF+nvqe4jyRJkiRJkqRezMCNJEmSVF8GbtQlUpGagWeBWT05TJKK9CY5aDMa+BngZeDHwE9FGdd3ovZTCtykIh0AtgOjTmUfSZIkSZIkSb2bgRtJkiSpfuxwoy6VirQa2ApcUe9ajiUVaQ/wKLCCPGKqAfgmMBj4cJRxTuv1UcbAKGMGcA1wc5Rxe5QxI8poPMkS1gNjT/oGJEmSJEmSJPV6DfUuQJIkSerFEobg1fWeJY9oeiMVaWe9i+lIKlIC5kUZ68gjptYCTwBTgDujjHnAW+SQzXXk31/HATvJ3XH6Ac1RxgvAnFSkTSdw+XXARV11L5IkSZIkSZJ6H/+4L0mSJNVPwg436mKpSLuAV4F317uWzqiCMg+Sfz/9CLlDz0PADcBXgFnABmAVsKU6vg5YDWwErgW+EGVMP4HLrgfGRBm+/yRJkiRJkiSdFAM3kiRJUv0YuFGtzAOGRBnn1bmOTklFOpCK9CTwEnAncCtwLnnk1FhgZLU0yO+bQ5rJnXE2A/d0NnSTirQXaAKGd0X9kiRJkiRJknofR0pJkiRJ9WPgRjWRitQSZcwGboky1qQiNde7ps5IRXojyjgI/Bn/wJWsZQwtDKCRJq5kLrfxGq8ygSf4Bd5mMkELw1nMB7mfiawHfj7K+Gonx0utJ4d5ttb0piRJkiRJkiSdkQzcSJIkSfVj4EY1k4q0NspYD8wEXqh3PSfgEmARN7KDc+lHf17ndRr5Fl/kfAayj/VczP/P3p0HWXnfd75/f6FZxSYhJAQSIDbtaEdCmy3ZlrV5X+PYSWqSuXdSd5yZm7mpLHOTx08yqclyk1QSO8mtmeROHCdeYtmOZUu2dln7jhAICUkgQAIBAoSQ2Onv/eP3tNRqNXQ3dHNY3q+qrobnPL/tqA/FOfrw/d7LRfwdQ2jnn/k5buQX+U/8FeU1dQFwSy/WeRWYDDwzgGeRJEmSJEmSdJiypZQkSZLUOgZuNNAeAk6NOsa1eiO9EXWMAC4C1jCTxxjKYmA2w5lMsptVvMVcdnINmzmanYxiB3O5i03MbKZYC1wUdQzvxXIdFW4kSZIkSZIkqc8M3EiSJEmt046BGw2grHIL8CRwWav30kuzKJVYSwus/8l1/D6/wD/yvzGSHZzLMmAh5bVzPjCWF5jFSFY143c142f3tFBWuQkYHHWMGoBzSJIkSZIkSTrM2VJKkiRJap3EELwG3iLglKhjRlb5Yqs304PjgR1v/+5X+Bd28U0eYwYvcz7DOAUYDjwArGcp83iOa/kgX+s0x05gQi/X66hy80L/bF+SJEmSJEnSkcIP9yVJkqTWsaWUBlxW2Q7cC8yLOoa2ej89GE5HdZsObSQX8wIbaeN+Tqa0nJrLUo7lm1zFpdzNxYwGOirV7AZG9HK9V4ET+mnvkiRJkiRJko4gBm4kSZKk1jFwowMiq1wDrKS0YTqYbWNPlVgHMZx17AaeZy0n8l3+AxfyJFfyU2AFcCZwUjN+ay/XW02pcCNJkiRJkiRJfWLgRpIkSWodAzc6kB4GZkUdx7R6I3uxBhjKakZzCxewiWHsIriH01nFuUxjBat5nn/ick7lUa7mbuAsYBywsPl+OrCll+ttAEZFHcMG4jCSJEmSJEmSDl/d/8tBSZIkSQeCgRsdMFnltqjjUeCyqOOmrDJbvaduPA/sYhCDWcz7eYwvkgTDWc+lPMIFLObbnMVmRrCAK5jPpUASDOJ3+QalRVQbcHrUsSmrfGZvi2WV7VHHGkqVm+UDfjpJkiRJkiRJh43Ig/IzVkmSJOnwF3VMB2Zklbe1ei86MkQdAXwcWJRVLmn1froTdVwHzAVWdbo8GphNaTm1GtgEvA/YBTzQfB8OXNA8/i3gZEprqXuyyj1WvIk65gHTgbXNHNsolXaWZJXb+vNskiRJkiRJkg4ftpSSJEmSWqcdK9zoAGqq2twHXHQQt1F6lPJedXina8cCr1FeLwnsBp4GRgKndLpvGfB1Stim475PNeG2d4k6JjThnk8DHwMuAeY03z8L/FbUcV3UMaFfTydJkiRJkiTpsGDgRpIkSWqdxL+T6wDLKtdRgikXtnov3Wn29y1Km6eO0E1H4AbK6wZgHaWazQRKwGYi8O2schHwfWBR89gW4PKo46qoYyhA1HE68GVKJZ1lzT1rOs25glLxZi7w5eZ+SZIkSZIkSXqbH+5LkiRJrWN/V7XKo8C0g7V6S1b5DPANStBmJuW961u8tyLUMmAUcAZwczOOrDKbllnfBl5qxk8HPhd1vB/4EiXAswrYQQncjO4y967m8deALxq6kSRJkiRJktRZZPoZvyRJktQKUcdJwFlZ5c2t3ouOPFHHbOBM4PtNq6mDThMI+jxwNvAqMA14hRKQGUIJxbwBbGqu3ZhV7njPPMPj14H/nR3MYDZr+Tm+BSzhx1zA43yRaP4xSpK0M5SP8oecxwq+zdW8xDy2M56hbGUwf5lv5lcG/OCSJEmSJEmSDnptrd6AJEmSdARL3luxQzogssolUcepwGnAM63eT3eyynVRxxqgBo4GPgosp1SeWQcsobyOPksJ3lwB3P6eibbzEvCbTOT/YDczgVnAcVzPE1zPrwHjgRO4idEs5HrOYUXZAHA1/x9n8jIrOYN/4Vcj4tnM/NaAHlySJEmSJEnSQc+WUpIkSVLrGLhRq90HXBB1jGj1RroTdYyjVLJ5OatcACwAbssq78gqF2SV27LK7ZQWWUOBsd21fsrM7/EVfsrRDOMtXgUeoPwDlA9TwjdvAKN5gXmcxENvv1P+PLdyLisYQjvTWcxUXmIQVwz8ySVJkiRJkiQd7AzcSJIkSa1j4EYtlVVuoFSJuajVe9mDk4GXOrW8Csrrpqvnmu9LKQGi8d3cMwsYRJLAeuAu4AlKu6oPsIYxbGI283iw2520s4u1TGUi6/f9OJIkSZIkSZIOFwZuJEmSpNZpx8CNWu9xYHLUMbHVG+nGycCyTr/vNnDTBHLuB84AHgM+EHUM6XLb8SS7Ow9r5v4BsIEFXM4EXmXGHgI1/8JHSODnuH9fDyNJkiRJkiTp8GHgRpIkSWodK9yo5bLKncCDwGVRx0HzHjHqGAOMAlZ3vryn+7PKtcBKYAywBri0yy3DSdq7GboLWM5CxnAhARz7njtu5P2sZB5f4OuMpq1vJ5EkSZIkSZJ0ODpoPkyVJEmSjkAGbnRQyCqXAluBM1u9l06m8e52UlBeL92FZjo8AswGFgHHRR2zOz22jej2PfDxPMMlvEkbZ7EEmAeMfvvRH3IJz3Itn+HPmcRblOdJkiRJkiRJ0hHOwI0kSZLUOol/J9fB4z7gnKjjqFZvpNG1nRT0EFDLKrcCTwAXAbcDF0cd4yKijdfYCLSRDGILbexkEHAcMJXHmMwkFjOCxZTX5TnACH7MXJ7mE3yCv2AmrwFDgHX9e0xJkiRJkiRJhyJLYUuSJEmtY4UbHTSyyk1Rx2LgYuCOVu6lCf2MA17p+hDldbM3zwCnNuMfAT5IMIev8rtv3/EnXMRp3MXnWMpWFrOCL3EV/xPYQAnVtAFnsYBPsIuj+C6/06w+iOR4Kv59PxxTkiRJkiRJ0iHMwI0kSZLUOgZudLB5EvhM1DE5q+wadjmQpgErssqu7aN6DNxkle1Rx/3AlcB3gMlU3JZV/l7UcR0wF9hFqaDzNCMYxv/NPwBPAUcBE4HtwBZ+m+8213cBk4CHs8pb+uuQkiRJkiRJkg5dlq+XJEmSWsfAjQ4qWeUu4AHgsqhjcAu30l07KehdhRuyytXAGkprqHuByVHHdOBRYAIwG1gAbKW0lVrbDH2L8j75FWAksBE4o/l1AI/t84kkSZIkSZIkHVYM3EiSJEmt046BGx1kssrlwOvAnFasH3UMB44FXu7uYXoRuGk8BJwODAduBy4DTgRWAOuaeQYD43kncAOlrVRQwjg7KK/Ti4HvZJXr+ngcSZIkSZIkSYcpAzeSJElSaxm40cHoAeCsqGN0C9aeBrzcVNvpqteBm6zyLUoVm0uyyteA9cAvAv8D+HtKqOd0SlWbnZ2GbgSOBpYDZwKbgTsplXEkSZIkSZIkCTBwI0mSJLWSFW50UMoqNwMLgUtasPye2kl16G2FG4CngbFRxxWUEM09wClZ5TPAX1Mq3ewGpgAnUNpLDQOmA+OAnwEPA/8AjIs6LurbUSRJkiRJkiQdrgzcSJIkSa2T+HdyHbyeooRMphyoBaOOocBEStun7gyiD4GbrHI3sAr4LHBz83Vy1DGV0jJqOfDbwHeA+4D5lJDNrcA/AV8DRgPHAD8BpkYdLWm1JUmSJEmSJOng4of7kiRJUuskVrjRQaoJq9wPXBp1tB2gZacCq7LKnXu5p9eBm6hjVjPnncDUrHI7cAdwBXAWsDSr3JJVLsgq78gqf5RV3gHcCxzX7OMRSqWf7ZTAzpnNvJIkSZIkSZKOYAZuJEmSpNYxcKODWlb5MqXt0jkHaMme2kn1usJN1DETuAj4MXA7MCfqGJVVrqG0mvoE8MIehq+gtJkCeL75PiurfBO4Bbg46jipN/uQJEmSJEmSdHgycCNJkiS1joEbHQoeBE6POsYO5CJRxxBgMqXN0970GLhpwjYXAz/OKjdmlW8Ai5prUNpMtQPdhmayyg3AoKhjXFaZwAPA3KhjaFa5kdJy6sqo47heHE2SJEmSJEnSYcjAjSRJktQ6Bm500Msq3wLmA5cO8FInAWuatk97EvQQuOkatun00HzguKhjEjAL+DdgVtRx4h6mWtnsiaxybfP785rfrwHuBj4cdYzr4VySJEmSJEmSDkMGbiRJkqTWMXCjQ8VC4KioY/oArtFTOynoIXCzl7ANWeUuSrWey4GZlDPdBbw/6hjZzXQreHcFnEeB2R2VfrLKFcDDwHVRx1E97FuSJEmSJEnSYcbAjSRJktQ67Ri40SEgq2wH7gXmNa2f+lXUMZgSbnmpp1vZQ+Bmb2GbDlnlMmAEMDqr3JxVrgIWA1dFHV1fi6uA4zvOm1VuoVTJmddpviWUVlXXRR3Deti7JEmSJEmSpMOIgRtJkiSpdRL/Tq5DRFb5KvAKcP4ATD8ZWJ9Vbu3hvm4DN53CNjfvKWzTySZKtZ6OqjZPNN/P7XxTVrkDWAdM6nR5ITA26pjS6b6nKO2mrok62npYW5IkSZIkSdJhwg/3JUmSpNaxpZQONQ9T2iod08/zTqfndlLQzesl6pjBO2GbDXsdXMdwYCxwPzAXIKtM4E7gjKjjhC5D3tVWqqn08wCl0k/n99MPA28AH+xyXZIkSZIkSdJhyg8CJUmSpNYxcKNDSlOB5jHg0v6aswmoTKHndlJQXi/tncbOoLR46jFs05hBCdE8ApwYdRwPb7eLupvSWmp4p/tXNnt7W1a5klIl56xO1xK4p9nf5b3YhyRJkiRJkqRDnIEbSZIkqXUM3OhQtBgYEnXM6qf5JgFvZJVv9uLet18v+xC2AZgNLGnaRT0EXBp1BLwdpHkBuLLTtY3NWkd3medB4OxObak6qt/cBhwddczt5X4kSZIkSZIkHaIM3EiSJEmtY+BGh5ymmst9wEVRx9B+mHIavWsnBeX1klHHdPoYtmlCM0cBqwCyyheAXcCpnW57FBhGp+o1dGkr1YzdBDxH05aq0/VdwE+AaVFH5zkkSZIkSZIkHWYM3EiSJEkt0gQX6KimIR0qssq1wHLgwv2Zp/nZP5m+BW6mAZfQt8o2ALOAF5pKNB3uBy7saCPVPHYHcE7UcVxzz3vaSjWeoLSlOq7zxaxyG3AzcFbUMbMP+5MkSZIkSZJ0CDFwI0mSJLWWVW50qHoUmB51HLsfcxwPbM0q3+jl/RPYh7BNE+yZBSzpfD2rXA+8CFzQ6dpm4GfAB6KOYZSKOBOijiFdxu4EHqFTW6pOj70J3ALMizpO7O0+JUmSJEmSJB06DNxIkiRJrWXgRoekppLLI8Bl+1Gl6WRgaW9ubNpIzaDvlW0AJlGCPd2Neww4uXNwKKt8iVLB54omWLMWmNzN2Ocpr+FZXR/IKjcCtwJXda2CI0mSJEmSJOnQZ+BGkiRJaq12DNzo0LWEEjg5dR/H96qdVBO2uRR4uqlK01ez6VLdpkNWuZ1SradrpZqHgdFRx+nACrppK9W0hbsfmBt1DO3m8TXA3cCHo45x+7BvSZIkSZIkSQcpAzeSJElS6xm40SGpCZzcB1wQdQzvy9ioYwKwu6kEs7f7OsI2twBv9nWPTSuoqZTWUXvyHOX98duVarLK3cAdlHZTbwIndTcwq1wHrATO28PjKyjhneuijqP6un9JkiRJkiRJBycDN5IkSVJrWeFGh7Sm4syLwNw+Du2xuk3UcTIlbHMzsNdgTg/rvJpVbt3TDXuqVJNVbgIeoJwtoo5j9jDFI8DsPVWxySqXAIuAa6OOYft2DEmSJEmSJEkHEwM3kiRJUmsl/r1ch77HgClRx/F9GDMdWLqnB5uwzWXAzU2oJygBtb7aYzupzrLKtXRTqSarfAFYDRxNN22lmnu2AvOBeXuZ/yngFUp7qbbebl6SJEmSJEnSwckP9iVJkqTWSqxwo0NcVrkDeAi4LOro8X1mUylmUFb52h4e7wjb3NKEbWAfXidRxyhgPLC8l0M6KtUc3eX6A8Au4OK9jF0IjI46ug3lNB4CNgMf6M3zJEmSJEmSJOng5Qd8kiRJUmsZuNFhoakEsx04vRe377GdVNQxjXfCNp0DOUF5vfTFLODFrHJ3b25uKtU8AVzS5fou4F+B86OO4/Ywth14ELgk6hi8h3sSuIfyXvzy3h5CkiRJkiRJ0sHHwI0kSZLUWgZudDi5Dzgv6hjZw33dBm6asM3lvDdsA/sWuJkNPN/HMc8AI6KO6Z0vNvt5BPjMnlpCZZUrgdeBM/c0eRPMuR04OuqY28e9SZIkSZIkSTpIGLiRJEmSWsvAjQ4bWeXrwLM0rZeijhFRx5yo40NRx0ea75cAo4E1ncf2ELaBPgZuOirRZJVrerq3yxnagfuBi7sJ1jwIDKFLBZxu7jl7b6GjrHIn8BNgWtRxVl/2J0mSJEmSJOngYOBGkiRJai0DNzrcPAHMijq+CPwW8DlKQGVO8/2XKC2jro06JkCvwjbQ9wo3+1LdBoCscjUlEHRul4dWABuBE6KOmXsYu4kSOtpr9ZqschtwMzBnT3NJkiRJkiRJOngZuJEkSZJaqx0DNzq8zAZOBz4GrAWWA6uBdc33XcALlEDKl6OOD9Jz2Ab6ELiJOgYD09nHwE3jIeC0qGNMx4Ws8g1gOyVUdEnUMXYPY58ETuyosrMnWeWbwC3AvKjjxP3YqyRJkiRJkqQDzMCNJEmS1FqJfy/XYSLqOB34EvAisAo4vsstw4DhwIbm8Xbg14AXewjbdOhthZspwIascnMv73/vQlW+BSzgve2jVgCjgMeBDzThnq5jdwKPAJdGHXsN1GWVG4DbgKt6CuhIkiRJkiRJOnj4wb4kSZLUWraU0mGhaQ/1eUoVm22U0M2JlJBNh2OB9ZSf+2OAk4AHgQ93tJfai0H0PnCzz+2kungaGBt1TOl0bSVwUla5CNgMXLSHsc9T9ju7p0WyyleBe4Cro45x+7dlSZIkSZIkSQeCgRtJkiSptQzc6JAWEf8xIh6jZhV/z0cpYRuAbfyU4/gT/oDf56/4S36NdZxECdwcww/4LDW/xO9T8Qf8NjUrImJ6D8v1GLiJOoYDJwDL9utgQFa5G3iA0j6qo5LNamB81DGMEpKZGnVM62ZsAvcDF0YdQ3ux1nLgUeC6qOOo/d27JEmSJEmSpIFl4EaSJElqLQM3OtStYgR/wjTms4utb1+9n9k8yhV8htv4TX6fUWzkO1xH+XmfxVbWcRyP8nv8Gr/Lf6bij/kKq/ayTtC7CjczgRVZ5Y79OlUjq1wJbATmNL/fRQndTG7WuAO4POoY1c3YdZSKOOf1cq3ngGeAa5tAjyRJkiRJkqSDlIEbSZIkqbUM3OiQlpnf4zd5luFsJzsFYpYwh4k8zsk8xjCmcT2PsI7jeYVzgUXspnMgZhfQxt7bL/U2cDMbWLIPR9mbB4E5nUI1K4EpAFnlWuAp4ANRR3fvsR8BZve2VVRWOR94hdJmq22/dy5JkiRJkiRpQBi4kSRJklrLwI0OB8eT7O7melCqw7zFEM4CYAmbgTcBeI05/AF/wR/zFX7M2cCEvazRY+Am6jgaGEkJrPSbrPINYBFwcXNpJXBS1NHx2n0a2AFc0M3YrcB8YF4flnyI8hztKcQjSZIkSZIkqcX84E6SJElqrXYM3OjQN5yk/V1XZrKQVzmfBUxmC+v5WRM4GcIMYCpzeZF/x3/nt/kvvJ+v8xTv50Y+vJc1elPhZjbwfFbZm0o4fTUfOC7qmNQEcLYD4wGa9e4CZkUdJ3UzdiEwOuqG6CnuAAAgAElEQVSY0puFmvnuBgYDl/fD3iVJkiRJkiT1MwM3kiRJUmsl/r1ch75tRJef48t5ltO4iZv5Vf6S32EwixjCbo5nAjCP2RzDZE6ijYu5iLHM4TlW84GoY3LUMbybNfYaTGuqzcyi/9tJAZBV7qK0lrq0qTqzkhKwmRN1fAj4EKU11hebSjudx7Y3Yy+JOgb3cr124Dbg6Kjjwn48iiRJkiRJkqR+YD94SZIkqbUGohKHdKCtIXhvkORT3A2sAIbyHBt4ivOZwK3AUOAUYBul+st6knNoZwhwHjA+6tgFbADWN993s/fXy2RgS1a5sf+O9W5Z5bKo4zTgMmAacC2wlNJOahflPfZJwNeijm8Aj2aV65qxK6OO14Ezgad6ud7OqOMnwEejjq1Z5cL+PpMkSZIkSZKkfWPgRpIkSWotK9zokBYRbVzFCtpJYDBbaGMI7exkECuYwSmMZTnLuJlfYBp3Mo4xwDPcwSAuIBnDOSxlLIuYw1B+I6u8CSDqGAUc03xNab4ujDqSdwdx1meVWyjtpAakuk0X64HfAhYDO4FXKGGbDquBs4GPAhdHHd/KKp9pHnsA+HjU8Xyz5x5llduijpuBj0Ud27LKF/rrIJIkSZIkSZL2XeSAtLaXJEmS1BtRxw3Ak1nlK63ei7QvIuIrQPWuizP5EddxN//If2UzoxjMVk7kAX6eH9DGeGAaf8O5rOc0kjaOYhtzeIEPcRsllPJQR2WYt9ep41jgSuAuSghnfKfvg4E5wL9RAi8bgI1NG6j+O2sdpwNfolToSco/YlnXfHU2FDgXWAaMBL7REbqJOuYCI7PKu/u49jHA9cBdWeXL+3EMSZIkSZIkSf3AwI0kSZLUQlHH9cBT/g90HeqijgnAl4HXKK2iTge2UkInXZ1CqQrzIjCcEpr5fyltoa4GRgCLgAeB5VllNvNfnlV+r5u1z6a0anqad4I444DNlPDN2xVxssrN/XC+ncAFzZyDgee6GTKOUnVnMTAG+GpWuS7qGAJ8Drg1q1zbxz1MpDw/t3QNJEmSJEmSJEk6sAzcSJIkSS0UdVwHPJ1Vrmz1XqT91VSA+SKl+ssxwPzm110NBs4HllPCNZ0rwAyhhGeuAo6itGx6mBKauSir/H43694ALMoql3W6NogSeuloS9URxBnCOyGczkGcnT2c7TpgLkvZzk18gc3MZDDJNF7i0/wVQ2jnDubwGJ9gO+M5ilf4OHcwg63ARuDhrPKWZq5ZzRl/kFXf3pRHHVOBy4EfZZWv92WsJEmSJEmSpP5j4EaSJElqoajjGuCZrHJFq/ci9YemZdJvU6q+rKBUsumqDZgBnAzUWeVT3cwzBDgDuJQSvIES3vmbrPKtTveNAj4J/HNWubsX+xvOOyGcjiDO0cAWuoRwgDea6jojgN8C1vCX/CrD2Mwv8A22cAH/xCeZxl2czuN8m//K1fw157OU73I1L3EZv8F3aWMjpSrOH2WV26KOAD4GLM4qu6uO09MZTgHOA/4tq9zS1/GSJEmSJEmS9l9bqzcgSZIkiWj1BqT+0FSVmQT8OTAKuIjyvnMnsJtS2WYIJYRzO+Vnf3x3czUVZ+ZHHYso7ak+SGlF9YtRx7OUylDrKG2blvYmbNPMuw1Y1Xx17DsobZ86quDMan49IurYQKmUcwLwJts4ljncxUh2MZKnmcYVvME0FrKVcTzPxbwAwGf5Kf+NG3iY3VzKRGBTs9cFTYjnfuDDUceyrHJHb/be6QzPNSGg66KOH/Z1vCRJkiRJkqT9Z+BGkiRJaq12DNzo8HEesD2rvBcg6riLEjKZQGkdtRVYByxpKr20AZ+MOqZnlUu7m7AJ3jwVdbxGqWSzBZgJzIw6XgWmAN/Zn003bZ02NV9v7yPqGEqpfnMDJSw0lQtYxgquZSuD2cRulnEs72MjLwHZ6bVciskGq5hAaa11ASWMtKBZc13UsbJ5zh7ahz3PjzpGAtdEHTdnld1VEpIkSZIkSZI0QAzcSJIkSa2VwKBWb0LaX1HH8cBpwI0d15pqMgv2NCar3NWEcq6JOl7toT1SAi8Bt1Aq3pwNTKVUvbkq6niaEuTZub9n6bS/HcCaqGMtJYizjhNYy5P8Cn/MfwAGMZtXOI+xTGAoi5jN/czmfF7kRq4hGcwuhvJOm6oLgZ90WuIR4DNRx7NZ5ev7sMUHgSuBD0Qdt2WV7ft1YEmSJEmSJEm95gf7kiRJUmslVrjRIS7qGEIJftzbQ2jmPZq2UM8A7+vN7VnlrqxyAfBNSkWa1ZRKUacCPxd1zI06jurTAXq2DWhjN4P4N/5PZvIyv8M3+E98jTfYwnfZwhSGcQ1P8ABf4k/5U7YxihGsZjQbmzlWA4OjjjPfPkyVWynVb+bty6aayjx3U6rvXLZfJ5QkSZIkSZLUJwZuJEmSpNYycKPDwaXAqqzypX0c/yQwPOo4bS/3BB2NmoqO185XKYGdEcBmYDzw6ajjqqjj2H3cT1c7gels5gq2M44ruYOhPMjRLOBMnmY5k4DbmMuL/AZ387v8PZ/gp2xnPDNY3szRBvwUOK/LvhYCo6OOKfuysaaqzW3A+Kjjwv04oyRJkiRJkqQ+MHAjSZIktZaBGx3Soo7pwERKe6N90oRG7gIujDrG7Gkp3h24mQqszyo3ZZULKRVvlgDHUNo37Qaujjo+EnVMizr69DqLOkZFHedFHZ8HJgNbGcejDOM1buYMdgLrGcFizmU0LwPbeIrV7OZNNjKWH/CrnMASTuNVSthmFyVYdB/wwahjaKezPwhcEnUM7sseOzRttG4BpneuoCNJkiRJkiRp4Bi4kSRJklrLwI0OWU3rpkuBO5vQxz7LKl8HngCu3EM4pmvgZhYlYNMxfndWuQj4FrCUEpJ5HXgVOBf4XNRxRtTRtpfzDIk6ZkcdNwCfBEY2Z/tn4IfAWK7jb3mVM/gj/oy/5Q8ZTPAR/gWA2/k4f8jP8zd8nsG8zs/zAHA2MAV4OKvcllUuBV4BLu+095XARuCsvjxnnWWV24CbgbOjjhn7Oo8kSZIkSZKk3tnjB42SJEmSDggDNzokNaGY9wOLssq1/TTtImAaJaQyv+uSNIGbqGMEcAJwZ9cJssrdwDNRx3PAKcA5lODN88Ak4Pyo49lm328155gEzKZUzXmV0qJqeTNXh0eBizmb1zibP2uujW/28QYA/4U/ba4PA+YAa4AhwGnA7VHH4GbOB4GPRx2nZpXPNmM6ri3JKrf0/il719k3Rx23ANdHHduzypf3ZR5JkiRJkiRJPYvM7PkuSZIkSQMi6rgCWNvpf7pLh4So4yxgOnBT0xapv+YdRaku8+Oscn0TrplFqf4ygxJMGQ28mVXe2ov5BlPCNOdSgjdLgOMogZigtJ5a31x/Iavcupe5Tge+SAnlbKOcfwfQXbBlGHBeM//fUsI544CfZZWvRh3jgI8CP8oqNzTzzwWOyirv6ulcPZx5InA1cEtWuW5/5pIkSZIkSZLUPQM3kiRJUgtFHZcD67PKZ1q9F6m3oo5jgBuAH2SVbwzA/LMoLZfWAhdSqrOOpARWXgLOBFYAdwCP9iZUEnUMAs4APgyMBV6jBG1GAquBBcCKrPb+JrkJ3XweaKdUxnkO2NzltjZKqGdYs87tWeVTUcfJlBZcLwGP8E41n+9nlbuijiHA54Bb97dqUNQxlfIc3pRVbtqfuSRJkiRJkiS916BWb0CSJEk6wtlSSoeUpmLMVcBDAxG2aQwBrgQ+RmnLtJwSvtnU6etFYC7w5SYEs6f9Doo6pjR7Ph94itKKah2l4s2PKC2kzgM+F3WcEXXssf1yE477a+AJSqjmGEpbqeOa71OaXz8M/Dnwd8CpUcc5WeUy4F8p78U/A2ynBHIubebe2Yy7tGl1tc+yyuXAY8B1UcfI/ZlLkiRJkiRJ0ntZ4UaSJElqoajjUmBTVrmw1XuReiPqmEdpe3T7AM1/OvAlSiDmDOBZSsDmWGACpZVTUqrEAAwHJgLf6FwpKuoYT2klNZNSgWYJ8GJWub15fBClVdW5wJuUAE07pdXUxGbdRVnlW3vY58mUNlcvNfsaAWxt9r0kq9zW6d6RwEeA57PKJ5prkygVaF6nBHQezCpfaII2HwWezSqf6+vz180+z6W04vphVrljf+eTJEmSJEmSVBi4kSRJkloo6rgE2JxVPt3qvUg9iTpOBN4HfLcjuNIv80b8R+CXgLM4icX8Mv9ACdYcw3wu56ecz3aO4RjW8GnuZyIPAVv4Y77Cdo4BgiDYzSCGcx+/xV9T2jk9Twm5vL6XMw2ihHLOA94CHqcEcM6kBHJWAE9nla91GXcp8GZW+VSvzlhCNzdQQj+PN9faKIGfC4HRwN9llZuijgmU1lff6Y+QTPPnzLHAzVnlrv2dT5IkSZIkSZKBG0mSJKmlmmohb2WVC1q9F2lvoo7hwKeAu7PKV/p17ohPAu1M4N8znMn8Mn8DwBpG8T/471zBT7iQJ/gRn2Q1x/Nr/F7n4cB4ktP4Ez7KSXyNL/A1YFVWvX/D2wRvZlCCN1spwZt1wGmU8M0bwAJgRVaZUcdnKM/Fuj6sMRK4HliWVT7W6foxwM9TWlL9aVa5Meq4AtiRVT7U2/n3sm5QWnS1Abdnle37O6ckSZIkSZJ0pBvU6g1IkiRJR7ikBAakg93llOos/Rq2AcjM7/EVfsqxjGYXW99+4EHOZQQvcwVrGcEobuAFXmc8i5lIqQgzE7gIOIEn2MkOhjOG/yerfKUvYRuArLI9q3we+A7wDHApcC2wHvgmsJgSxvls06ZpdPNYX9bYAvwIODnquKDT9Q3AV4FlwK9HHecAjwGzo45xfVljD+smcDclcHPZ/s4nSZIkSZIkycCNJEmS1GrtGLjRQS7qmA2MBR4dwGVmAYNI3gnKrGcSY1gJPAdMZwRjGcnrvM5lwCnADuBJ4Gke4xQm8yw3cOL+bCKrzKzyBeBfgUXAJcBHgW1Z5feBe4CzKJVvLog6jurj/FuBm4BpUcfczusC/wgspbSZuhZY3qy/35qqNrcB4zuHfSRJkiRJkiTtGwM3kiRJUmsl/r1cB7GoYwxwMXBnVrl7AJc6nuTd8+9iGEPZSmnntB2YwUja2EI7JWizAtjOmwxlDecxhyeACf2xmS7Bm6eBeVHHx4EhlFDM9ygVYz4ddVwZdRzbh7m3USrdTIk6Lup0fUdzfTfwAjAVODfqmN5PZ9oJ3ALMiDrO7I85JUmSJEmSpCOVH+xLkiRJrdWntjfSgRR1DAKuBJ5s2h4NpOEk7e+60sZ2djICOJkSuvk620jGchzwBeAa4AzuYx5tvMV5vAiM6M9NNcGbF4HvAgso4aOPAVuyygeAbwEbgA9HHTdEHVOjjh6rVnUK3ZwYdVzc6fo6SpjoZErYZwnwn6OOKf10nm3AzcDZUceM/phTkiRJkiRJOhIZuJEkSZJaywo3OpidA+wEFh6AtbYRXV4L41nFW8wExgEL2Mw63uQojuIHlADMS8AkVnIdc9jEIM4DTog6hvT35prgzVLgx8BaYFbU8QlgYlb5FPBN4FngfOCzUcfpUUdbD3N2hG4mRR3zOl1/GtgGnJ1V/ivwMPCFppLO8H44y2ZKpZtLo47J+zufJEmSJEmSdCTyg31JkiSptRLosRqGdKBFHccBZwB3Z5UDWokpItp4jY1AG8kgttDGTgZxORvZzARuYzBbgBu5gZG8wmm8CmwFnmU5j/IKYziLHwGDgXnAX0Ud/1fUcXXU0S8tpjo5gVLp5kZgPnBB1PFJYEpW+UJW+T3gHuBESkhmbtQxck+TZZXbKSGeiVHHJZ0euhuY3lS2uQlYQ/nz4jNRx8z9PURTseg24AMD8BxJkiRJkiRJh73Igf3cVJIkSdJeRB3nAkOyykdavRepQ1Mh5lPAw1nlsgFfL+IrQPWui2fyAJ9mPvexi/v4LNsZzxiW8TH+F9NZ//Z93+QaVnMWv85fAMcBfwSMplSaORuYSmlHtQh4HFjaVJbZt73WcTnwelOFhqZ91NRmPZo1lmeVGXWMAc4CZgIrgKezytf2MO9Q4DpgXVZ5f3NtIvAh4HuU8NNRlGpD7wPeAu7NKt/c17M0a0wDLgNuyio37c9ckiRJkiRJ0pHEwI0kSZLUQlHHOcCwrPLhVu9F6hB1XAFEVnnPAV73OmAuJVgyghKS2d3L4ZMoAaFbusw5HDgVOA84HRhKaUX1FPA0JeDS6zfGUcdngTu7C85EHR3Bm0GU4M1LTfBmWLOHM4FNlAo5K7uu2yl08xpwfzP2XEq1nJ8Cn6VUpVkHzGm+ngQW7k8VoqjjVOBc4N+yyi37Oo8kSZIkSZJ0JDFwI0mSJLVQ1DEHGJlVPtTqvUjwdsWTi4Ebs8qdB3jt44A/pbSLmg+093LocGA88NWsct1e5h9ECeacQ6l+cxywmRLsmU+pTLPHwEnTGuozwNf3FnBp2kCdT2lx9QSwrAnPDAKmU4IyQyiBnyVZ5a5OY4cC1wIbgPuay9dRWkptooR2ftDMNxa4AmgD7mnaRO2TJtgzA/hhVrljX+eRJEmSJEmSjhQGbiRJkqQWijrOAkZllQ+2ei9SEyj5FHBrVrnmAK89CLiS0n5pGrAa6E3rp+HAROAbWeUzfVxzLKXyzDnNugGspIRvngdezSrbO90/E5ieVd7ay/mnUCrrDKFUvFnWEdSJOk6gtJuaCCwGFnWEfZqWXtcCrwP3Uqr9fBK4E7gQeDarfK65N4BTKJWBFgNPZJW9rQrUdb+XUIJLN+/rHJIkSZIkSdKRwsCNJEmS1EJRx5nAmKzygVbvRUe2JrhxLbAmq3z8AK89CPgApVLLrZQAyecpFW7WAru6GdZGqVATwLf7GrbpZg9DgZMolW/OBEZRKu0sAhZSgjjnAhuyyoV9nPskSsWbIZSKN0s7BW/GUII3M4HlwNNZ5fpOoZtNwM8olXmuBO4B3gd8p3MlmiYs1RGY+VlWuXofnoMArqJU5rltf9pUSZIkSZIkSYc7AzeSJElSC0UdZwBHZ5X39XizNICa8NdMSkuh3rZy6o91B1PCNgHc3lFZJeqYAFwAXEQJ1+wEdlPCIEMoIZyHgcf21kZqH/cUlDDPLEr1m8mU8M8JwPeAp4DVnVtB9XLeEynBm2GU4M2LnYI3w4DTgDMoIZsFlCo/11DaXt3TjD0OeBPY0V0ruqYl2KWUgNBDfW0P1fz3uAbYnFX+rC9jJUmSJEmSpCOJgRtJkiSphaKO04HxWeW9rd6LjlxRx9HAR4AfZJVvHMB1BwMfooRZbu8u6BN1DAdmAxMorZW2AuuAJVllb1pO9cc+R1Gq7vw7SsWdwcAOSgunJcDKrPL1Psx3IqXV1HDgSUrwpr15bBAwHZhDCRY9A5zMO6GbG4A1zX5+2N26TbWeuZTWXPdnlcv6eN4hlJ+HFVnlY30ZK0mSJEmSJB0pDNxIkiRJLRR1nAZMsJKEWqUJvXwCWJhVPnsA120DrqYEV+48kFV19kXUMYsSYLmLUvFmBqX91BgggdcoradWAKt6U1km6phMqVozghK8eaHz8xB1nEAJ3pwAjAOeA+6l/PdaCYzMKm/ey/wTgSuA1ynBm7f6cN4RwEcpPxeLejtOkiRJkiRJOlIYuJEkSZJaKOo4FTg+q7yn1XvRkSnquBgYk1XeegDXbKO0LdoC3H2wh20Aoo4rgA1Z5cJO1wIYD0wBTgemUqr1tAPPA0sp1W/W9zD3JErw5ihKq6muwZuxlHDPx4BXgDuAM5uH78sqlzcBmVnA8ZTKOdsolXBeaPZ2OvAo8GxHG6tenHk0JXTzYFa5tDdjJEmSJEmSpCOFgRtJkiSphaKO2cCkrPLuVu9FR54m6HElcOMBbM80hBK22Qzc09vwR6tFHZ8Hbs0qN+zlnpHASZQWUKcDbc1DmyjVaVYCr+zpuW4q2pwPjKJUvHm+S/BmBKWt1YnAemA7JVizGriwWW8HsKv59ZDm149QAkBnUMJAP+ttC6yoYzxwPXBHVvlKb8ZIkiRJkiRJRwIDN5IkSVILNYGbyVnlXa3ei44sUccw4FOU8MXLB2jNocC1wEbg3kMobDMK+CTwT32oDjOY0gpqKnAKpRLOLiCAl4DllADOuq5zdgrejKYEb5Z0BG+aea+mVLK5DDiXEqa5jxK26aoNOA4YBHyrWf98Svur+b2pLtTs50PAzVnla705vyRJkiRJknS4M3AjSZIktVDUMROYklXe2eq96MgSdXwQ2JJVPnCA1hsKXAe8Btx/qIRt4O1g3JSs8vb9mONoSvhmWvO1mxJ+2UrTegp4Oavc0mnMREo4ZgydgjdN6OaXKcGbNmBsM34lpdpNd8Gb4cBE4BvACkpYZxQlcLW2F/uf1oy5Kavc1JezS5IkSZIkSYcjAzeSJElSC0UdM4CT9+d/5Et9FXXMAs4Bvp9V7joA6w2jtCV69UAFfPpT1PE+4LWsclE/zTec0hZqKjAdGEYJ4AymBGZWAi9Tnq/2qON4SvBmHCV4sx74MqVqznDgGOAV4C1gQvN4x+87G96M+WpWua7582ceJfDzaFa5s4d9n0r5uflh52CQJEmSJEmSdCQycCNJkiS1UNQxHZiRVd7W6r3oyBB1jAY+Afw4q1x/ANYbTgnbvJJVPjTQ6w2EqOPngJ9klRsHYO5BlPZQU5uv8cBOSvWb3bwTvlkJjKAEb94PHMVfcDWbmc6gZrIhbOA3+QqPcxE38QsMZidJAsm5fJOP8CAwCXg4q7ylWX84cHFz/b6sckUP+z0POJlS6aa7SjqSJEmSJEnSEcHAjSRJktRCUcfJwKys8tZW70WHv6gjgI8AL2WVCw7AeiMoYZsVWeUjA73eQGgCSh/PKv/pAK03BphCCd9MAtqbrzZgE7AW+Dywm6/xSWbwKNewDJgDrAHu5H5mcw+/zO/wZ8BkYBCl4s3a5tfHAX+UVW7rtO5k4PLmngezyq172eOllKo6N2eVu/v1CZAkSZIkSZIOEYN6vkWSJEnSAEpKJQvpQDiHEt54eqAXijpGUsI9yw7VsE3jBEqbpwMiq3wjq1yYVf4Y+EfgTmAZsB0YRalGcwJwFJAMYwIl/PIqcAqlRVX5k6WEZ54EXmjumUsJ4AwHZndZ9xXgu5Q2VJ+OOt71eBcPAFuBq5oQlyRJkiRJknTEscKNJEmS1EJRx1TgtKzyJ63eiw5vUccE4FrgxqzyrQFe6yjgBmBJVvnkQK410KKO9wNrs8pnWryPACYAnwauALbxNa5mE0cDwTi28iE2MovkEW7jFn6FwWxhMDs4nvl8hh8wmsGUwM1M4D7gf2WVG7pZ69hmje3AvVnlG93cMxi4Bngjq7x3oM4tSZIkSZIkHawM3EiSJEktFHVMAc7IKm9p9V50+Io62oBPAY9mlUsHeK1RlLDN4qzyqYFc60CIOr5AaZ30eqv3AhB1fITSPuoNFnAm09nNUEbxACdxH5fxq2xiCJt4ky1M5HlW8Ro3cjWjWM0v83VgN6VCzgZgY/P1NLAyq3c+IIg6BgFnAWcD84GFWWV7l70MoVQxWpFVPnYAji9JkiRJkiQdNGwpJUmSJLVWO7aU0sCbB6w5AGGb0ZQAxqLDJGwzBhh0sIRtGtuANmA7c3icUcxnKA/wfp5hElt4irWM4V4m8RyDOJYTuYAbWM8azgMuobSVmkn5s+dhStupi4DPRB2nNeEsssr25r/hD4CTgI83lW/ellXuBG4BZkYdpx+g80uSJEmSJEkHhbZWb0CSJEk6wiUG4TWAmrZlJwI3DvA6YyiVbZ7KKhcN5FoH0AnA6lZvoos1wNBOvx8CnAacyHY2sIEFwFPAeEqYZiztnEj5c2Zac203sAmYChwNjKF8PvAxYEjUMR94hNJK6w3gx1HHbOC6qOM54PGschdAVrk16vgx8LGoY9tAh7okSZIkSZKkg4WBG0mSJKm1EivcaIBEHSOBy4Hbs8odA7jOOOB64ImscvFArdMCk4BVrd5EF88Du9jAaBZzChcwhMEM5n6Gs45JXMVC7udEJrGOqazgZSZwC/OYxBLgZUrA5jjgKuBJ4CFgMSXEcwwwBTgXuA54I+pYBKygtKB6AJgNfDrq+FlWuQogq9wcddwCXN+Ebg6250ySJEmSJEnqdwZuJEmSpNYycKOBdAXwXFb56kAtEHUcTQnbPJpVPjdQ67TIJOCJVm+is6aizMMEn+YxPvL/s3ffUXJd153vv7sTGqG7kXMiQORAEEQgwZxJMYiigkmZomVZ8jjI42WPw3v2vLm+SzMOM9Zoxs/2vJmxJa+xbJISc6ZIAswgAkEAJJFzzrGRGt193h/7FLq60Bmd8fusVavRVTeculX3Vi+cX+3NQsowAj3ZzS38PZM4wCpm8g7foYpeFHCKIXzKQzwPVOCBmV8Ap4HJwNx4/0pgMbA0JGGhpVYMzIiPT8Ir61TioZwBwO9ZatuB9+NjR4A3gTsttVdDEg5lxmyp9QQmAEOAYrwt1n5gQ0jC2TY+ZCJSB52XIiIiIiIiIpfOQggdPQYRERERkcuWpTYUmB+S8EJHj0W6F0ttKh6UeCEkobqN9tEfr4SyJCRhY1vso6PEFlkPhiT8tKPHks1SK8JbP30N2AIMwsMyTalgVIyHZf42JOFgrEw0BrgGD9b0B8rxllQf4tV0yoHxwEwgH1iNV8rpjwe6JsXfK+KtMG7zRTzUMxGYg3/hpwIP7RTE5Srx1lXLQhIOtvCQiEgzWGqD8PN9PjovRURERERERC6JAjciIiIiIh3IUhsCXBeS8HxHj0W6jxikeBAP2xxvo30MwMM2H4UkbG6LfXQkS20yMDwkYWFHjyXDUhsI3IG3eCoA/gBv83SkCasXA0OBn4YkrKlj2z2AscA8YAHeduoE8BnwDh7u6YUHbwbhbai+AErx4M0JPKjTA5gN3IVXzsgDDgEngVN4COcUXk0jP+4nD3iyrnGJSEEgqyQAACAASURBVOuJQcxHgGrgAB6uyVWAzksRERERERGRJlHgRkRERESkA1lqg4HrQxKe6+ixSPdgqeUBDwFrQxLWttE+BgH3AB+EJGxti310NEvtNmBPSMK6jh4LXAgAzcMrzxzCA1W7gFtp2uS5AU81ZfI8vodGAdcCNwIjgeN4yGYR3nZmJHAlsBX4HK9qMx34BG+V9wdxXCuAIqA3HtjJ/CwCzuABnPNAH+AnIQmfNPmgiEiTxbDNt4C9eOCtMQ2G9EREREREREREgRsRERERkQ4VK1bcFJLwbEePRboHS20e0C8k4Y022v5gPGzzXkjCtrbYR2dgqT0GvBiScKKDx1EA3IBXlXkTnyh/CFgZkrAuhp/mUNMe5jxQhVePybSHWQIsb2l7GEttGHAdXslmNN5maiPwcdz+CLzKznbgauB+4FO87VQvPJCT+58PedQEcHoDffFg0CK8gs+RrNvRkISmBAREJIuZfR/4NjCDUazl1/gxmbBNOUU8ydfYxzUE8unNLn6fvwbgpzzAZu7FqMIwqqgAZoYQtnTQUxERERERERHplAo6egAiIiIiIpe5gE88i1wyS204MBF4uo22PxRvFfROSMKOtthHZ2CplQGhE4RtyoA7gcNApgrW/cCWTOWdGKJ5zVJbhL/2g4CeePWYg8CGSw2rhCTsBZ4Fno2Bq+vwyjffxQM3W/CwzVBgAlDFL3iIzxnDSQYzhvV8m/9+YYP1T/QPj9tZhod1+uNVdPpZapXE8A21gzh1VfUREbcH+I8M4nt4MK7mWvDPPEYgn++SMJBTrGZUrTUHs5zf5Mf4ebkkJArbiIiIiIiIiORS4EZEREREpGOp5KS0CkutCLgFrzzT6tVAYpWTO4GFIQm7Wnv7ncxwfKK6w1hq4/DKNstCEtZaagbcAZzAAym1xNd8dVuPKyThAPCCpfYiMASvrnMDcD1esWYscIR+BG5kExs5TiWFeHBmE9DQRP8BYDbwixjyucBS64MHcPrhr890oMxSO83FQZzjIQnVbXYQRLqIEMKzllpPnuL3OcaZCw+sZSgHuYrf4Y/pF0M4s6kvRHkAmG+pLVKlKREREREREZHaFLgREREREelYqnAjreUGYHtbVJ6x1EYAtwNvhSR0aBClnQwHOiRUZKnl4e2hxgKvhiQcig/NB4rjfR0e1Itj2Ae8bKm9CozEq+8MA4qZSyFQxEHKOEEeMA2oYi1nGpjor8T/n2IiOeGhkIRyvJXVhfd3PFal1ARxxuEBoD6W2nGyKuHEn+Wd4diJtLMJQB4hK+C7mbEUc5jneJA9zKeI48ziJe7i0wvLHGImP+BHFHGcGazkSxeflyIiIiIiIiKXOwVuREREREQ6VgCsowchXZuldiUwEG/709rbHgncBryZW3WkGxsOLG3vnVpqvfEqNueAZ0MSzsX7pwGjgRdCEqrae1yNidVkdlhqG4GFwHm8+s0oquiPUYZXpLmKoxymFyd4gYfYxdw6JvrP422xmrrfY/F2gaVWAPSlpi3V1PizyFKr1ZIKOBKScAaR7msIgSqyw70n6MdpRtCDVfwR/y/LKeQtfoeR7GUq+7ia5dzMewzjBJ9wBW/z25TzDRIFbkRERERERESyKXAjIiIiItKxFLiRSxJb7SzAK59UtvK2R+Ntqn4RkrCvNbfdWVlqfYGqkIST7bzfkfix/hxYlanEYqmNAa7Gwzbn2nNMLVCMB2YOxts6TtGfc5wD9gKTOcdYyillFsU8xm62EPgZ32MKixjFTjwUcNRS2wycAU4Dp5sTNIrnwaF4u8BS64FXwskEca4A+ltqgZoQzoUwTkjC+Us4FiKdRTGBTIu1nkApfRlEHoFHGEU+M1jApyxnPV8wlansYxo14cr5bGEXH7GDWztk9CIiIiIiIiKdmAI3IiIiIiIdS4EbaTFLzYBb8YDGocaWb+a2xwI3Aq+HJBxozW13csOBdmubFV/D2cAU4O3sKkKW2iDgZuC19g4AtdBZav8/QyWGUUgJsBt4lTNMwbiWW3iRAkqYSBHD6M8GRjKKYqAMGANcB5zCAzdnLLUTeEWaw/FWnnks/swEc+oNJcXH9sXbBZZaL2pCOEPxijh9LbUz1LSjytyOd8YqQyK5YqWnwcBIihlAJX3wamXFjKU3y4HAG/j7fjLWwN8ihmWFdkREREREREQkUuBGRERERKRjVaPAjbTcVfFnq7b5sNTGAdfjQY9WDfJ0AcOBHe2xI0utGJ8Az8dbSJ3OeqwEuBt4LyThYHuMpxXsB4rivwcB19CbURziOPBzIFDCCWA+sCsuU0Q156iiHFgF9MBbo+0HRuIBmKF4ZY5eeGutQjzccxKowK+jmYpAlXhI5nTO7Uzu77ElFfG4n45jIm7HgBJqgjhj8WBUSVb4JzuIczJTlUikI8RqZ0PibSjQlwoqqWYY+fShmsA5jpPPKSbwKUWM4Ckm8kvsZCvFHGMSd/A0AG9xFbPYSH9Os4KxrOdaBvNXHfj0RERERERERDolBW5ERERERDqWKtxIi1hqA4GZeFCj1Sb6LbXx1LSoOtxa2+1ChgMft/VOLLXBwB3AJmB5JvwRH+sB3AusDEnY1tZjaUUb8WDM7VQxiEq2cIQNnKGM0+RTSDXz2MgHHOEppvINXmM109nHUO5mOdAXD7mMxVtTrQJexq+TJdS0g+oHDMOrd4S4bGX8d158vE+8/zxQRVYoBw8FFVtqFTQcyjkN7Ml+DSy1/DjOzFgmx5/FllomhHMhjJMdohJpLZZaHjCQmoDNEPy9vx+vDFUOFPEEX2crD19Y8S8YxwRe45d5h/v5O97gcf6CL9GHM9zFR0zBw30bmMtifoVAAT04xnQ+5AF+2M5PU0RERERERKTTs6AvYImIiIiIdJjYyuThkISfdvRYpOuIrUIeBlaEJGxqxe1OwKuPvBqScKS1tttVWGr9gHtCEp5o4/1MB67Gq9dsz3ksH/gScCgkYXFbjqM1WWpDgXuAB4ECnqAH67mr1kJX8jKP8RKfM4w3eJxTjKQHh5nN89zJKjy8sh84hIcHDK9gsxHYGJKwP2efeUApNVVo+sVbWVyvgprATcC/dFSCh29O4lVyMo9Xxp9QU00nc4NGquXE7RRnjSMzJqOmCk52EKeieUdYLmeWWk9qh2sGAsfx82U//h4cDIzD34ebgS34e/AavDJUCbC1js3PwN/nAdgJ7M15fDiwJCThtVZ9UiIiIiIiIiLdgCrciIiIiIh0rExFBpHmuBYPZLRm2GYSMBd4JSThaGttt4sZDuxpq41bakXATXhI5PmQhJN1LHYzcI52qLLTGmKlnhvxSf1DwF8AD/Aoh4Bn6lxpOnuZflF7mmLgBPCPeDBlLHBl/DkNuMpSOwJswMM3J2JVoGPxtiVrTLlVaDIhmJ5x2XI8jJMJ2RTir0kJ0BsP0ZzAgwcn4++ZZY2aIM4wagdzivAQTyaEsz1r+yV4C62eQG9L7Qy1W1IdBY6GJGRCP3KZiu3M+lG7PVQxcADYB3wCHMTfb+PxwExv/Bz4AA/gXAHcgr/X34ib/p24nbM5u8yLy1UDI6gduCnG3/PLW+8ZioiIiIiIiHQfCtyIiIiIiHQstZSSZrHURuPVCp5uxW1OAWYDL4UkHG+t7XZBw4FtbbFhS60/cCewG1hUV7DCUpuDBz9ebs02YW0hPp9r8aDNeTxcsyokodJSOwU8hocDcif361KMhwp+GpJwMN63CdhkqRXjVTuuBEYB84DrLLVdeOWbzSEJtfYRj+3heMsecyE1VXCyK9EU4oGX3Xgg5xwesMkEcUbigZkS/P9RTuKBnJN4yCjzu7fx8fBNbpWcwswwqGmR1ReYGLfZAyi01I5RE6zYg4cnjnf294O0XAziDaYmYDMYD2ztx98Hq4BjIQnBUuuNnw9z8ffmNmAJsDckodpSGwF8JW76w5CEXVn7eZK6z8s8/D1cgr/vB+DnTl3npYiIiIiIiIhkUUspEREREZEOZKn1AB4NSfinjh6LdH6xrchXgbdDEnLbfrR0m9OAq/CQx4nW2GZXFKtKfAt4NiShvJW3PREPpywOSdhYzzKT8DZTL4QknGnN/bcmS60vHrKZDeQDy4CPQxJO5Sw3FXgEr5pxAJ/Iz1WAhwsMeCokYU0j++6DB28m4NVlMqGlTXj4ZkdIQl37aew59eDiEE6/+PBRslpB4aGaHng4oTTnZwleOScTxsn9eSoTnIn7zA3l9I7HYxDeMmhA3LbFMRzCK5scxEMTh8lqa6XqOF2DpVaKB1kyAZtS/DXNtIfanx0ii9f9K/BqNv3xykmbgd2xyhOW2kC8HWAJsBTYWldIq57z8pq4vUl4lZwR8bEmnZciIiIiIiIilzMFbkREREREOlD8ZvsvhyT8pKPHIp2fpXYPcCQkYWkrbW8GMB0P29TV3uiyESu23BWS8GQrbjMfuB6fXH8rJOFIPcuNBG4FXuysFYYstRJ8Yn46Xq1lB/B+SMKBBtYZBMzBgwAFeCWcKjyoU4hP9i8Blje3gkZ8va7EQwL98KoxFcBaPICz91KrwsSgQ24Ip398HhfaQGX9uxIPztQVxinFgzrl1A7hZP59IiShoo4x5Mf1h1MT0hiMB3J64dV4Msf1GB7cOEFNW6vTube69iNNE98TE/DXIdOeaT+wIbfSUly+AH+tsttDVVFTvWY/cDgTnMlarwc1IZtB+Pm2BdiZHayy1MrwajdDgRXAutxt1TGm3PNyMrAGP7c3xn3+HFioyjYiIiIiIiIiDVPgRkRERESkA8XJuMdDEn7c0WORzi22fZoCPN/YhGoTt3dV3N7LrV3RpSuy1KYD/UMS3mul7ZUCdwDHgfdCEs7Xs9wA4D7gFyEJ+1pj360ptrC5GpiKt545DSwGNjU10BLbQk3EgwM98SDIQeoJKbRgjEPw8M0UvEpMpiLMWmBjSMLRS91Hzv76UBPAyYRw+uLPKzuAcwRvBVQV1ysA+lB3GKcErzpSZxgHKK8jlFEc950ZSybUkYcHQc7iYZwKPORRjId0Mq9jvaGceDvbGtea7iCGVOZSE1KpwANWBdSEx5YCn8f7Mq9Ff/y9kF29ps7rbQzgjsUDL0PwFmebqaNyk6XWCw/AXQF8BnzW3OpOWeflN/Hg22TgE/x9WxqSsLA52xMRERERERG5HClwIyIiIiLSgeIE7K+EJPxjR49FOq/YxudBvALKsVbY3my8SsPLua2ALleW2l3AlpCETa2wrbHATcAnIQlfNLBcb+DLwJKQhM2Xut/WFCt5zMIn4avxUMFKYGVL2ja1B0stD2+HMwEP3xTi1XR2AOvxkNDpNtq34aGZ7ABMP6AMr2qTHcI5ChyvJ0CT3Z6qNOv33ngIJjeMcxKvjnMmazuZQFB2VZ6yuP4RPAR2Bq+OU4mHoHLbW/XCK/Kco/Fgzpn6AmWtpbmVZVp53/W1RzP8dSnBj/NI/P32Kt5qbT9wsKHzJf4NMAYP2YwA9uAhm+11HdMYypmFv7/X4+fjJT1/S+07wP/B28RV4qGhR4Gn9fkgIiIiIiIi0jAFbkREREREOlCcIP5OSMI/dPRYpHOK75GH8FYha1phe3OAcXjYpk3CB11NDEs8ziVOMMfXai4+ef5WI+2WivAQ1caQhFUt3Wdri61sZuIVbU7jgYJdwMddqRJSVpAhU/kmDw9IrAM2ANvaOiQSx5GHh11yW1P1wYMvuRVxTtZVOShupw+1wzjZPwvICeHk/KyOy/andhgnM44jWbejIQkn4z4zVXEyt7qCOb3i9hsM5VBTNafJ/xHVjMoyy9qi/VEM23wL2Bv3lXvcz+HH+Dh+nAPe3umn9V2v43tzFH6dGImHeDbh78k6233FdaYBVwHb8TBfq5yPltqvA/8br5ZzZUjCLyy1BUBla7UvFBEREREREemuFLgREREREelAcaL/eyEJ/6ujxyKdk6U2FxgQkvB6K2xrHjAaeCW7IsblLrZ1uiMk4alL2EYvvIXUeWBRQ1UnYpDhHjxc8X5L99maLLVCYAYwHQ9/9MKfy0edsdVVc8TKMVcAk/AATsDDE6uBjcCe9m6dFAMUfakdwumPB1yOkRV+wQMwDYYrYoCrvjBOCR5UqSuMcxoPruQGcYqoCQFduNX3vo77byiUk7mvCK9O01gw5zT+etVVWSZbATAYD1Q92RqhxPh8DA8m/n7cbzFe8Se7zdfJesZUDAwA/jYTArLU8vFwzXj8GnwIr2SztQnXiol4+6iDeLCo1VqkxXF9OyThH2MbvAdCEv4l/vsh4In2CKaJiIiIiIiIdFUK3IiIiIiIdDBL7dcVuJG6WGpD8RDHM5cakLHUrsVblrzS1i1YuhpLbQbQt6XhF0ttOHAbsAb4tLEKHpbaTXj44BftHfSoYywFeDWbq/AQgOGhi+XA+uZUI+kKYrul8fhzHo2Hb04Aq/BqQ4c6cHiZ4EpfLq6IU0AM31C7Ek2j14UYHulF3WGcUjxIUk7tMM45PMRSSO1WWVVcHMQ52tRQRgyQ1BfMyf59PF7V5gBwCg8MZW7nc37PBGIarCzTyLgKgUF4y6rMbSowhE2c5BXu4QQjKeAkc3iaO1lZawP/wn1s5EFu50fcyDpgOLAE+Cw+l7H4ccuEbBqtLmapXYFX9zmDt52rt2JWS8WKVo+GJPxT/P3bwFMhCWcstTvxMFq9bfFERERERERELncFHT0AEREREREhWGp5HT3xLp1LnHi/FXivFcI2C/DJ6JdDEs61xvi6mWHAluauFIMMs/BWL4tCEnY3YZ2rgYHASx15zsfKFpOBq/HKGdvwKjDr8XZYdba26epipZhVwCpLrR9e8WYmcDNws6W2B698s6kjWmjF434g3i6IVXr6URPCuQLob6kFarekylTEOZe1zYCHVk4BF1UriqGrPtSuiDMk6/dqPISzCw+7ZEIzffH3fpmldiZnHEeAY7nv8fh7ebzVKbaRmgwsjPsuyrr1iGPNvi8fD94E4P+21J4C9nBxi6szmfFYapnnmLn1BQ4D+/G2Y0uBcZxnOU/z/zCOd/lt/pqPmchCvs9ofsCk+BptZBC7uYZCjsenUBaP2/eAJ/BzqsktoGKAb158XotDEnY2Zb0WKqB2lZ5D+PVpJ34e3GqpreluwTsRERERERGR1qLAjYiIiIhIx9NEltTlemBnSMKOlm4gBkKuxydQX+6uIYpLEY/RMOCDZq7XAw9EFQHPhSScasI6VwJTgOc7qk1LVoua2XgoYg3euifEcZ3oiHF1hNiaZxmwzFIbgodvZgP3AmaprQe+ALZ09LkTq1LtjbcLYiuzTBWcQfhr2c9Sq6B2CCdTieaiFkjxvmPxdpEY9skO45QCveO/e+Nhlio8tDIA/7+mHkC+pXaYi4M4JxsJcMzFgzYeUFlPH54kYTCf8Jv8mA+ZyJv8NnnUvCbX8HPuYyXetmkEHiwahAeD+uBtpwZbaj3xajjn47HchweJPov7y7S1mgwUsJ6BVFDG13iLPOAG1rOcTSzlWibxIgCv8ijX8Tof8XVKmIJX6jkIbMKrRK1u4LlmH+cBeNCmL/6+3NwOQZd86gnchCTst9TOAmPwQJ6IiIiIiIiI5FDgRkRERESk4wW8YoAq3AgAltp4fIL4mUvYhgE34hPxr3Z0YKATG4BXvmi0xUtGrMBxB7AVWNqUSjWW2jBgAR58avK+Wkt8P4wH5uDBghV4wGQcXkWp0eo83VlIwn5gv6W2GA9sTMSr/0wGKi21lXjlk52dqRpZfC+dxkMjwIXXujc1baCG45Vo+tZRieYoXommqoF9nAXOklN1J+4rDw+0ZIdxMj9L8cpaQ/FWZfl4i6pgqe3Fq9AczIwlJOF0DMTMxyvNuNd4lJKcwEchx/lT/riO4W4ERgHvxP31jePYj1dsOYq//6up3cZqDLXbW3nLsV5UYuRhjCfTwiqPIk4yFijjXRbQixJupIoPCZxiC15BCTzIN6i+45p1DEvx83IEfl6+0Y7vsdwKNwfxa0LGZ8AMFLgRERERERERqZMCNyIiIiIiHS/gk5EiWGp98Ko0r9VVjaKJ2zC8RU4JHrbpkGoqXcRwfOK/SSy1qfjk+PshCVubuE5fPKDzdkjCkRaN8hJYalfgY64AluBVQOYCnwDrOlOApKPFY7ET2GmpvYsHMabglW/mAacstWXAhhjS6XRiVZRM26YLFbLidaGUmoo4Y/FQUamldpKLK+KcaOy9ER8/EW8Xia3xcsM4/fEQzgK8QpQBBTEMVIhX6ckHjvE6kynkDGVs4WS94ZXe1AR8SuK2b8Pf658AB0ISzsfnX0hNK6rzeFjpZPw9+7FhwFBGUUEx53iDe7mDbaxjGMcYzyhOc5Y/5hN68zX+BthMNV+lmuyWfVV4oKdOMVw0Gw++fYZfU9r7Wl1XS6n5Wb9vBeZbaoNCEg6268hEREREREREugAFbkREREREWlGcQJsADMHbVpzFv1m/IVYJqIsCNwJcmBC/BfispZObseLELXiVhhaHdi4jw/CqGA2y1ArxikH9gRdCEo43ZePxmnAvsKS9q8hYaqPwYA3AUqAMfw6bgJ+FJJyrb1250GppM7DZUnsLuAKv9nErcJuldgA/rhu7QiuuGMQ5Hm8XwmLxmtEXD+H0xwMg/YHeltpxalpBHY23xlpCZe+zAjgcb7XE610vasI4g4C78QDN1ZymhDXM4VdYwkeMo5IewCR6M5pKSvkL/jsFVHMFu7mP5fSkHDgXx9gPGB2fS1EM/uTjIZuKrJ+5/67AAzh7gIEUspf7+J+8wUMs5w4GcIjRbKaAwIucYwbDGM19wBKMvJynmI+3p8p93kXATLzq0AbgqQb+PmhruYGbE/jxKg5JOBuSUG2pfY6/7xd2yAhFREREREREOjEFbkREREREWkFsMTMX/2Z4AT5pVxn/XYi3JFkKLKsjSKHAjWTMxNuLrWzJynHi/Da8QsPrCts0LE74DwPea2S5vsBdeHju+aYeV0utALgHD9xtuMThNpmlNhyvaNMDWI5X2rgOn0x/MSThWHuNpbuIgYi1wNpYhWo8Xp3kAQBLbTPeDmhzB4YnWiRWqcmEajZn7o/v377UVMSZGn8WW2qZ8M2FME5Iwqlm7jcAp+JtH7DBUuuPh2YO8iSPMJK3GMAnVHAPHsi5mvHM4Tc4xSC2s59N/JxreIrJfJuX8M/dCmA38BG1AzWVTQ0KxWvDlcAxphKYyuv4dXUH/5XvcBX7+IRRbKAnK5gATKKCAt7jt9jPQr7G8/hn/8GsbebHYzgLr6L0bEjCyeYcszZQgF8fAH9NLLXDwEBq2pStAx611Ho39zUWERERERER6e4UuBERERERuUSxxcwjQDU+IV/XZHwB3o7kWkvtyZCENVmPVaPAzWXPUhsAXAU819RJ4Zz18/C2RXnAGyEJVY2sIjAAOBWScFEVigxL7Uq89c2SkIT1Td1wnLC/HQ8ifHLJI23aPgfjwb8SPGhzCB97H2BxSMKOBlaXJgpJKAdWAasstX54VbN5wC8BVZba6vj49q58HsZg2aF4uyBWaOlHTUWc0UC/GCjJbkl1FDjSzADSWaCAVYzkIJP5Jj8AqjjDIc7TE9hMCS9Swl3AJIYxjwep5AmmAa8BB/Br4K6QhAOX8PQ34lXqrmIzQxjB51RyiFe4mfP05waeZQa7OU8++ZRSxEz+gbu5jS1M4yweeDsLbIzXggnxvsPAKx3RWq4euRVuwENCFwI3IQkVltoGvCLP0vYdnoiIiIiIiEjnpsCNiIiIiMgliGGbbwF78cm1+lTiLSqKgccstZ/mhG4UuLmMxUoSt+OhiGZXPIgT3Xfi4a03u/Ikfzsbjp+7F4nH9DpgJD5BflFLnEYswCtcvHlJI2wCS20gPpnfH6+ysg2vvrIA+BT4IlYxkVYWknAUDyEstdSGAJPx8M1s4EysbLYG2NuSIF1nFNtE7Y+3Cyy1Ymqq4fTDqwD1t9SqyAnh4EG0ijo2vx8oYgNXco4B/JC/BKCKYiCfv2Ygf8Ay4Hm84s00KhkPjMADT6fiPrZZagNacN5iqQ0From/9mMZY3mS+6kmj/7s4DHepge7GMzpuMwJvE3XHRSyi570wdtirQS+h7eW2gosDEnY19zxtLF8Lg7cHALG5tz3OfAVS+3TkITz7TEwERERERERka7AQvf4/x4RERERkXYX20j9DuvI5zW+SjmjKaCcOTzNnazkLPn8A9/lBGOoYAB38kOuZwMeuhkA/G1IwkFL7TG8tcTpBnco3ZaltgDoGZLwdgvWLcDDNufxCV0FK5rIUsu0e9qSc38JXi2oHHi3nmBAQ9udgQcvXmjuus3cT188aDMUn9xfB0zCwx5bgeVdrb1RdxCrTY0ApuOvTzFe2eRjYG0M6Vw2LLXe1FTDyf55josr4pwB/pByjnCcQt8ABXzANzlCHg/xYzYzguEcZAxH2MVgXuTfUMoZHud1YCJecWcnXu1mE95aah2wp6EwYgxMXQOMinddibeJLMdbUuXBhTDNEjzYVp61iT54FZiTwNX4a74h7rsa+AIPv3Wac9JSmwIMDEl4P+u+vsA9IQlP5ix7J34Mv2jnYYqIiIiIiIh0WqpwIyIiIiLScnOpBJ7nu4zjXR7mR3zMRBbyfUbzA8ZwmCFsYg5v8za/nrXeWSDgE7GvxX/ndcD4pROw1Ebh1QSeacG6BcDd+HtqkcI2TRdDEUOBd3LuHw3cDKwKSVjdgu1eAcykDcM2llopNcGAVfhzGAJ8BQ8sdKaWNZedeB7uBHZaam8CY/AAxj3AA5baNjx8s/FyCFqGJJzCK8/sytwX2yz1oSZ8MxKYAZQBPejDNfRhJ/5+Hk0exwkUMpRy3mMU7/AdquhFAacYwqd8hQ/iNnYAT+MBxBnAODyEdgLYY6l9iodgdmaOfWzFNgfoG5cbCVThobVyPHRzNm6zD7APv2aPA5ZRYgm+tQAAIABJREFUUyWrHNiNByA/BNYDw/DA1cdAKfCIpbYRWN2SamZtoAB/rtmOAz0ttR4hCeey7l8N3Gqpreku1ZpERERERERELpUCNyIiIiIiLWCp9QTmsx6jgjK+xlvkATewnuVsYinXMokX+TpeseRtcienDgDzLbVFeOBGLaUuQ7EFy814ZZpzjS2fs24hHrY5hVdhUdimeQYC5ZlqEzEAMAevkPFmS1q/xAoZNwKvhiSUN7Z8C7bfB69eMxZv8fIhPpl/Ox5a+DgkYVtr71daLiShEtgMbLbUXsJDGvOAR4Bgqa0hVku5nFr1xMDGyXjbnrk/BuGuAH4Xb8k2Hijla2zBQy+T+QYb8FZpp6kJsBK3dRVeTeZVPNA6HQ+n9cHP+QfwQMkxS20f0BOvXvMB/jn8GLVbRO7FX5+5ePulHniohji++fHxE3HfZcDfxm0tj2O5G6+YtQZ4HQ9gPWyp7cSDfc1ue9WKCshpKRWSECy1w3glvj1Z9++31M7i49/WnoMUERERERER6awUuBERERERaZkJQAGBuiZIjWOMaGT9Svzv8YkocHM5uwmvcrGn0SWzxLDNvfjE8XuqNtAiw4iVKWKA7nb8XHw2JOFMczcWq87cCbwTknCoNQdqqfUCZuHXnbXAU3GsV+PVO1YDbzXULkc6XgzVrQXWxvDUROBa4LtAhaW2HPgEb9tzWQbo4vPebKn9f8C/xSvcvIsHV3ri7Zx64RWdegFFcZnK+Pg/AYfwakLr4rofA1PwylM98cpWM4AbeJ2efMF4yhnKFWzjcf4ZOMcXDONVfpWzDAKglN18hc2Mphroz/9mDvsZEId9N9UYxezjj5gTkrDHUisD7sMrUP0EuBUPD40EVuDn8GTgXkvtCLCyuZ8DrSSfnMBNdAgYRFbgJlqNH8dtbTssERERERERka5BgRsRERERkZYZAlQwgQMUcpKfcRdf4W0+ZhLHmcggduOTaevhouo2GefxCS0Fbi5DltpkoARiFaSmr1cEfAk4DHygsE2LDQfWWWpD8bDNeuCTlhzPWKno3rj+jtYaYNzuTDwssAH4GV55YxJejWcn8PTl0Jaou4kVkFYAKyy1fsA04DrgBuC4pbYYr37SquGtLuQQHuroj3/eHsAr2uS+14uA0Xj45i28As30+Pt9+LVyEbAFv9bejle7+QLYQhF3MJe97GYOgV74uXUlozjFIzzLCLZQzXme5zae4U5+j/8IlPE9NuLBnTLgDH/NJMp5KhOaCUk4Hisa3YeHWl7GQz7z8XP6SryqzhN4kO5GS60CWIlXO2qv63oBFx9T8OM/qo77twHXWmqDQhIOtuXARERERERERLoCBW5ERERERFqmGKikB1Xcx9/zFo/yX7iXARxmDFup5iT+9/ZYYGs926jCv22vwM1lJlY/mAe81JyqJJZaD3wC+UBIwodtNb7uLratGQocxMMs74Qk7GzhtvKBu4CtIQlrW2l8Rfjk/DT8+vF0SMKpGA66F69I8YYmvLuHkISjePjiA0ttMF656HrgS5babrx12Bdt0aasM4oVne7Ewyin8XDZfPwz9Tz+2ZmPt3SqxAM1y7PPh3gO9cfbPN0PlMaHdgDvxfUGcRsrgUM8zwzKKcQ/k6EUo5RiYB7VnKKEYZRTgrfwK4m33cBHbKWUch5iME9lP4+QhJMxdHM/UBCSsMJS24VXu+kZf+4FFuOBv7FxvPMstVV49bO2rlp1UUup6CD+PqwlJKHaUvscvz4tbOOxiYiIiIiIiHR6CtyIiIiIiLTMWTJ/T8/kHDN5G8gDdvJDfpVxfIG3s5iNt/2pSz7eCqMXCtxcNmLY41ZgRZxob+p6xXjYZm9IwuK2Gt9lYhgwDjgKPNfSIIOlZvhreQpYdqmDstQK8OocM/FgwPMhCScstT6W2h3AYGBJSMLmS92XdE4hCQeANyy1N/EqTPOALwPfsNQ2AB8B60MSKjpwmG0mK8C2JiRhe7z7NUttEd6CaxAeVjmDh0I2hCSczd1OSEJFrBgT8M/iAvyz+CM8sNM//j4UuJUiBmBUxu0GoC9wjv/Eg1RSQMCYx3rgEbz6yxq83VLgI26nPzv5LXrUMY5TmUo3llp+SMIyS+05PEQ0OT6XrwKf4qGqrZbacDx4MyeGW9a04etdX+DmGNDbUiuqY9/rgEcttT6XSwhMREREREREpD4K3IiIiIiItMwBfKJuOJvpy3A+p4qjvMLNVFDGPSwGKjnLBoypGFBJAacpoJhK8gD/dv5BoB8K3FxOZgPnQhI+b+oKllpPvDXJzpCEJW02ssuApTYQeAxvx/RiSEL1JWxuHh6Ye+VSWsDEkMEUYBawL47rmKVWYKnNwSvdfI5X4qlrcly6mfi+3AXsstRexKufXAc8DoRYAeUjYPslvoc7mxuA8pCET7PvjKGa1U3ZgKXWH7gGb0W1GlgYklBpqV0J3IIHRlZkqsdYasc4yUwqKMP/n6w3HqrtwZ/yEecoZQVX0AfDg3An8ODPGOAYu7iB2XwY77tISMLprNBNQQxMLrXUdsTxHAHGAxMttQ9iW6o98XnMwsMt64DP2qB9XAEeQModc7DUDgMD8WBR9mMVMfw1DdDnkYiIiIiIiFzWFLgREREREWmGWIFiMj4JVgas5n1uZSf/F4F8ytjEV/kRPeM3xv8rf0QFAwBYxO+yCHicP2Ecx/FvlW8AJkCM4Ei3ZqkNwYMVzzRjnV542GZrSMLythrb5cBSm4yHZA7ik/AtDipYalPxEMQLLW37EqsdTcJDWIeA10ISDltqZqlNiGPdCzyjShKXrxiy2gRsim3lJuItp34XOGWpLQU+DknY34HDvGSW2nQ8tPJCC9fvhwdthgGrgEXZAbWQhE2W2h481POwpfZObENVTDXnOcdJ4G28ktQkPAx7jh5sZD4F/GemMRYo4SAeutnOaoZQQQk3UA3caqkdBXaEJBzKHltIwllL7WXgXkvtBuDDkIR9ltozeJBqBLANuDMGcZaGJBwBFlpqJXgLp29YaluA1SEJx1pyjOpQX4Ub8GvSRYGb6HPgK5baipCE8600FhEREREREZEux0LLv4QnIiIiInLZsNSK8G9zTwf24+0f5uIT4nVNRuWain9jfkv8fTjeGuY1S+1h4P048SfdVHwPfRVYHJKwrYnr9ALuBzaFJKxow+F1azEodwM+mf8W8BDwryEJ51q4vdHATXglmhMtWN+AK/FwwAlgeWwlhKU2GFiAV736qKuHKKTtWGp98M+k6/Hw135gMbCsJe/LjhTbKN2Ot1E72cx1++GhteF4RZsvGqsEFavdXAesB/rxc/6McvrwqyzBW0odxs/N3sBQKjnDn/MbPM4SxlIFFAGF/JyRnKeab/IR8C6wAhiJt4zcAWwH9mTGEz8H7sHbWb2XqYyVdU3Zhp/7Y4GleMuszDLF+N8h0/BKWCsz142WstTui9vZXcdjE4GRIQkL61n3DmBfc6q1iYiIiIiIiHQ3qnAjIiIiIt1ObL8zAW8nUYwHXfbjE1dnm7mtXviE5hR84uzlkISj8bFlwLVZ+2jIBuBqfJLtFD6hlqlWElBLqcvBAmB3M8I2ffCwzbqQhJVtObDuzFIrA+7EJ9CfAwYAJy4hbDMQbwPzenNDDTFocwUwB79mvBuSsDc+1hsP8I3AJ9o3XkqbKun+YtWjj4GPLbW++PvqeuAhS20r8D7ehqhZn3vtLVZwuR2vOtXksE18zrPxgMtqPMDS1GorO4GenOd+AldTyACqOMsZ1lFAOYuZRCk9mc4OTnKAl3iEQs4xjF34Z/4ezlHKBmbyECvwllAlwFXAMmAt/lk/C7g9VtbZjodwXgPuxivivBOSUB2SsMNSexoP3ZTir+t0YFJsM3Ukvo6fxHZik4E7LLWTwKqQhB1NPW45GqtwM6uBdT+Lz+ELXatERERERETkcqUKNyIiIiLSbVhqg/CqM/PxSaQKfCKpACiM/16Kf/u/wWoycQLwKnwSbRPewuGiicDYVuYx/NvmjU1q9sFDNweAfwxJWBO38RBe9USVLLopS20cHqZ4pikTwvH9dz9eqWF1W4+vu4rH/Qb8nF8b77saKA5JWNyC7fXBq+N80NTgVNa6o/HrU3Ucz654fwEwE28Zsxb4VC1a5FLE1nUL8GtOb7z9zwfA+pa2P2sr8f3/ZTwQ+1kT1ynDq0ONxEMfnzfxuloGjIm3gcBu/hsPcIzv11rwSl5mIHtYyYNU0I88zlPKVm7hOWZyAg/NTeMjevAe0/hjnsQYBDwJ9Mf/diiLW/sUDwPti/schQdvdwHjgCPA29nt7WJlmWvjehV4kGo9UKt9U2xJN46aUMwqYHNzWuVZal8F3glJOFzHY3nAt4F/ru/4xr9fVjb3eigiIiIiIiLSXShwIyIiIiLdQgy+PIJPZh+g7m9sFwCDgTzgyUzgJWc7/fDJq9H45PdnIQlnWnHfg4F1wN9lJj4ttS/j7aX2Nf5MpauJlUseBt5oSvsPS60UD9usVquOlokTxfPxtixvhiQcynrsPnyCfnszt1mEBwPWNTUYENcbgQdtCvDWUduyHhuHT6wfBD5ubisdkYbE82AMXvVmNl5N7RPgQ2BHZ6hKYqndDlSFJLzThGXL8OcxCg8RfR6SUNHA8oZXusuEbIrwKjO12jzFZR/Cr9Nn8HBLeSPD6UFNRarDwHvARjxUszluZ3Jcpi/QKz6+Ag/b9IjP4yr8/H8G2JXVeqoEr6RleLWbacAwvM3ctjqea2ZbpXhQZ11jbbXier+EfzYdq+fxh/BrU51/n8Rr2PSQhBcb25eIiIiIiIhId6TAjYiIiIh0eTHw8i1gL41XmQFvBzEU+GlWlZnBeNBmCP6N+TUNTeTVMYZB+LfQM9V1zgNVQD411XWW4G2krgLOhiR8ENd9EK94sbep+5OuIU74fgnYG5KwognLlwH34RUDLgqESeNiFZrbgXPAouzWUZZaPvA48C/NPL/z8NfxSEjCR01cZyh+TeiNn/dbMgGH2JZqAR4A+CgkYU9TxyLSErGSzCTgRrxV0Qn8M+mDuqqbtNOYZuHVYl5sqPJODCHOxoOwDQZtLLVCvPLNmLj8KWpCNofqCxnFz/Dfib+OwNtQbsdDSg0Zg4dq3sTbRe3E/8YYiVfHW4+3sZuC/33QHz/vDwBrgK14tZ6yuO4ualpPncErX83Cq/OdwCt2nQA+rKfq3mD8b4xhcfufN9RSzFL7Jn786wwYWWo3AMfqC3/Ga+MjeLCxwcqBIiIiIiIiIt2RAjciIiIi0qVlTZIdomlhm4xifBLsaXzCrBRvx7C+Kd8Kb2A8xcBEYBDQE58wO4i3yzgblynCv0m/LCRhs6V2P94qQpPu3YylNgNv+fFSY20+LLW+eNjmk5CEde0xvu7GUhsJ3IqH5lblTq7HEMyCkIRnm7ndW/Hg3JuNVQWJYZq5QD+8msjGzGtvqfWMj43BQzjrOkOVEbm8WGo98BDH9fjn1S7gI7ySyelW2H5PYAIeYC3GP5v3U/tzcDRwE/BcSMKperZTirdhHAN8gVecuyhoE6uIZarYDKUmLLO9viBJPfvLtIg8jFef6UnD1W4y4d2X4r5Pxec6HA/PgAdv9uB/XxzHQ0BT4/MaiIdyD+OBm0N4sCY/PnYyPo/jeIimHHgff81mUnOdu+izJX6ezMQ/fzZSf1vMx4Gf1RfKsdQmA8NCEhbVcwyw1GYCA0MSFta3jIiIiIiIiEh3pcCNiIiIiHRJZvZ94NsYVzGSL/g1/h6As+TzD3yXE4yhggHcyQ+5ng21Vv6U0bzLL1POSPKooJQf8X3+Q2OBiFYdv0/Kfwl4Af/G+qqQhF3ttX9pe5Zaf7w11PMhCSeasOyXgKUhCRsaWlYuFisJzcarSCysL7xmqc0GikISPm7Gtq/BJ8lfaiiMF1/DOXjbuBV4mCYTtMnHq4pcBWzAA3ZNrrAj0lZiWOW6eBuJtzz8EPg0JOF8M7c1CA+UZSq9VeDV3QqoqfS2FA+xXI+3Mtpfx3ZK8EDKFdQEbc7lLDOQmpBNCV4RZjvelqnF51ZOi8jquP3cajeZFpEGPBWSsCYGaW+OY/kQD+xMAY7hIZxBeIBmFR7GyceP9zRqKtyMxEO6q4Dd8d8AfeI+e8bby3iFnAVxvQ8auOb1wq89U+J+V2VXNLLUvgP8n/qubfE43xqS8PMGjlkR8CjwTHMCTiIiIiIiIiLdgQI3IiIiItIlmdnD9KSAofwhZ6nk3/ATwAM3L3ELo9jO2/w6t/APWYEb4xBj+F/8HtfzAfP5gPP04Cc8FQ6HVe3+HFKbgk+2ncVbCClw003EgMVX8KoCDQZoLLUBwL14dYlN7TG+7iRWlboNn8B+u6EKHbGa1OqQhB1N3PZEfDL8+ZCEM/UsUxaXGYFPlK/Jnry21MYC1+IT74tDEo43Zd8i7S1ei27EAzOZqm/v45XfGqvQlR1UOYCHa3IV4BVhpgI/CUl4JWcbffDg3BV4O6TVmaBNvKYOpyZkUwVsw4Mw+1szMJvTIrI47rcQD6xkQkRLgOW5bZRiVbNZwLt4aGY8HnjpgV8DSuKiq/HqV1WxLdMIvH3UQ3iYZ318fuX4cSvHAz8D8eDeFuCNOJ7ZwD78+lLfdaoID93MiNs6CeQBX8aDv7UqEGWtlwd8mwZCOXG564DqkIQl9S0jIiIiIiIi0h0pcCMiIiIiXZalNpOn+HuOksdv8E8XLfCf+Ctu4R+5nk14a4tR/JxZHMX4df5nXGo03k5hdfuNvIaldhs+Wf9UU0MA0vnFycfeIQlvNbLcQDxs82FIwpZ2GVw3YqkNAW4HNuGT3/VOuscJ+8eBf2lKBQxLbQQe5HkpJOFYHY/3wc/dMXhrl8+zK4LEijfXAb2BjxSok64kq+XTHDzosRx4LyRhZx3LTgW+Beyl8daO0+L2TgM/jdVh+uAVbcYBa/GgzdkYphuNn2MjgCPUtIq66JxsbTktIq/AwzOf4QG8hoJ9Q/Hr0kbidSleq6bjVWyO4QGeYryCz5qsYFEe/plwLR5eKgWOAlvx51+CX1PGAv3x4M12oBdeCecdYG1drepikGg+cA8eIqoA+gKLqV2BaFl2kMhS+wp+DbuoGlHWMiV4yPSJ5lZGEhEREREREenKFLgRERERkS7LUruTJ/n3HKOwzsDNn/NX3M2LXEMl/m3unfyI71HKbo4xljMMoj97uYk/Cz8PT7T3+AEstULgz4BfhCS82xFjkNZlqY3EW4s8ndsGJWe5wcDdwPshCdvaaXjdhqU2HZ+kfy8kYXsTlh8GXBuS8FwTls20A3szJGFvzmO94n6vJKcKR3y8GA8pjMNbS61pz3Z1Iq0pBkAm45VvZuHhj4/5z0ziNL8EzGAUa/k1fgycZRlX8CFf5iRjMKrpx3q+zFOM5DgenCkDPuMcvfgb/pRzwL/n3xGDNngIJVPFpj9eJWY7sCO3+kp7s9R64i0g+wLvhiQcaGTZ2/AqMhcqb8UWXlPxY5q5bvTEwzmfhSScjMtdgwd8luChn7l4daAD+HVnL36NuRk4iAdySvFAz2Hg1bi9yri9uioQDQZuBTYDu+J6g+KYnwxJWBPXvRE4GpLweSPH5w5gX2PLiYiIiIiIiHQnCtyIiIiISJdlqT3AE/w+x+lRZ+DmL/kh97OY6byKf5se/pIfcJ4SvsSPmMJunuZb7KMsnApT23f0NSy1r+Hf4v9JSMLRjhqHXLoYtvgq8E5Iwu4GlhuCh23ebUpYRGrE1ig34ZPLb4UknGjietcABY21PImBmoeApdktvuJrOwuYhLd7WZkdAIjBhKl4e5fNwCcdHRAQaU2WWgH+/r6BxdzLeQ6wmfEEevId/g6ARUzjHMXM5wsKqeZfeJSzlPG7/CseEPkUMJ7lG+xjKsco4E+YhYdJxuDtk7bH256QhKqOeK4NsdTGAwvw68An9Y3RUjO8CtZkPHSzN+uxfGraTZXg1WZ64s97VUjCIUttVlz35ZCE8tjyaxYwDw/W7Mfbfg3Cw0l78OviYLwCziG84g14MGcntSsQFcXtrY/b64MHnI7GbWYqEE0BhoQkvEMD4ufarXjFPv1no4iIiIiIiFwWCjp6ACIiIiIil+AsRl69j1ZTSRWn8Imn9UAVeVQwmE+5Bg853M+7/A1/bGZlIYTj7THoOpwAVgJ3WGrPZb6RLl3SjcDmRsI2Q4G7gEV1tWeR+sXKM3fiE8svNHMyfjh+njW0/UK8ncuaTNgmBnxm4q1wNgM/z20nY6mNwttHleMtqBSck24nfjYtBZZaav8DuIUT/A/K6QncAWzkVtbgLaPcPBbxEn+AV4RaD4xiL1eyhRnczPss5E68zdEmPJRyqJ2fVrOFJGy21Pbg1W6+aqm9U1e1mxg6WW6p7cc/3z/DwzQhXrs2ABviZ8J0PHg7HBgb11mNt5x6wFJ7JSThMPA28Lal1hevtDU/rnceb535GvA63gLrVryN3lC8ek0ZXg3nMH6tyscr3hyPt17AqHg7Ajxmqf0ID+5Ma8Jx2W+pnQXGxPFPiGMqxoM++4ENCiKKiIiIiIhId6LAjYiIiIh0Zfsx8ut9NACn2IK3TrgaWEMJtYMQ1in+Jq4GtsWfN1DzjXTpQiy1SfiE5sIGlhmOT0y/3VAoRy5mqU0ErgUWhyRsbOa6+XjFhn0NLJOHvzYHQxJWxvDNdGAGXnXi2Uy7l6x1+sYx9Y3jUrUiuSyEJJyx1HZzil2coAgPcnj1G9iBt0jax2Ym0ZcT+CfytcB5XuZaFvAhxmGqOQ+sDUlY3VHPpSVCEs4Ab8ZqN3dbavVWuwlJ2GmpPYdfX4bEgM65rMf3Afuy2k1NxavU3INXmzlOTejmWFznGLAIWGSp9cEr6dwE/AFwhCc4zUauITCdCeznmxwDBrKTsTzHXE7SG6hmAEe5iT1MZQ9wmmrW81O+zk4ewchjNNfxdb5KD0ottYImBIJ3Ab8a/12AV+6pjP8uBCottaXAspCEg8066CIiIiIiIiKdUGeYXBARERERaTYzK+A2dlBNAPI5TQGFVFNINWcouPD9+vPkc5rNFHOSPGZyDV/wBo+wireZwgFe4XqMD0N1h1W3AZ+INOAD4CuW2qSQhPUdOB5pJkutFK808HID7UVGArfhbZD2tOf4urIYlrker9LwckjCkRZsZghwJCThfAPLXI+fh4sttZnAVXh7lRdCUvv6EKveXINXcFgJvNkZW9+ItLEhBKoIVAHr8JDNAPy8uIed9GEj0/glDuGh1x18TF/OU8ECVrKckRgGTLXUDuGh02qgqp5/X/i9s7Qsaka1m3JL7UU8dPSwpfZmbjWfkIRTwDJLbQXebmoGHhQciIc5f8tS+3EM6NTaNvAu8G5sifcNxvNrTOAMWznAacqBNcAQytjPw2xmBEVUM5wPmMIv+D2m8q/APl5iMnuYwWMk5NODp/h9XuG/8TBb8XZ6X9R3LCy1qcCXgSnAEjwolKsAb4l1raX2ZEjCmsaOsYiIiIiIiEhnZqFz/B+FiIiIiEizmNmfAUmtO6/kZR7jJf6cP6eCAbUee5w/YRxngam8xmhWMI9AMT1ZxUm+HkLHtfax1G4DdoQkbLLU+gEP0PJggbSzWBnlQbyV1Gf1LDMKb+/xi9zJUqlfDDLdgbdde7eRwExD25kD5IUkLK3n8Vl4y5sN+CT3QWB57jloqRkwGZiDV71ZFitdiHRJ8fpVBPSIP4vq+b2u++bxIvdyjAIe5x28kkklUMUO+vCvPMLtHGQuPYCznOM0f894vsl6hnCG9fThRSbyh7wDbMHbDlXhIdTqnFvI+hnichXxdj7rlvk9E9SpM7BTz2NNCvs0sO4oYC5+HVkej8WF5TMhIUttHB7QWRaSsLaR1yfTbmoiXvVmNPAz4IMYtKlvvf7Ar/ESv8lx8niMnXgbqXP49XQN58nnHR5kMbP5DzwH9ObvWMAU1nMbi4D/n737jo/qvNP+/7nVaaJ3GzAdDBiDMeCGC7iAK05cYjt2erKb8mye/JJdr3dPTp4km3XiJ4mTJ8mmFycucY3BDTDF4EozxfTeewchkO7fH9970DAaSSMhJAHX+/XiZWvmnDNnBjxnzH3N9d3B61zDHLryMD8Kj78cmO8jvz7l8foDDwBbsNBVU2yEWEUKsBDlEwrdiIiIiIiIyJlMDTciIiIickby3n8b+LaLXVvgK8BObLEOHubhSnadx00c5ibWhn1+0gDGGnggC8BHfo+L3TvAaBe7F2oaMJA6dTG2yLso3Z0udl2BUcDrPvLb6vLEzmQudt2wESlzfOQrbFXIUCdgbgWP0xNrHtoNdMZCUeXeE8I4sMuwBetXU9spROpDGH2WaUAm3TZZlAVXEr+Opvz7/gq22cdhhnKYHKAszLaGVjzJN+jHCwxjBjZKqDdbGMp+8vg9vfGUUEo2x8nh+4zk40yg14ljHwrHP4Jd14vC7S4cK/Gck59TfvhVGH6G5ABQWUgm9Vfidp90W2rgJ3GNzgKyk/493W1HgOuBO7HWn8OJbVzsSHrMAuCLLnYHsPaZ5PNMF+hZH86jA/AvWEvOh1gAZk8F++6ihCNAY+BdoAkWChrA97mPY2Thgd68BEwGGrOb6+jENix4mEtvWvI+fbAgzYbw61IXu0uBD4FVWMDmnrBNETa679Lw+3FidFaKxHZ3u9j9vAF8DhMRERERERGpEQVuREREROSM5iO/w8XuKeB+bPGmqIpdjmMLRIOxcQdZp/cMM5IYKWU/RH6Fi11H4ErgzXo7K6mSi107oD/wXLoRJy52F2BNBq9qQTEzoXFjGDZS5bV041mqebwcbCTLtpTbHbYo/ElsnNvUdO1DSePC2gLv+sivPpXzEUlIapepTkAm9bYSygdkUoMxByraxkf+eI3O3bkcvsx2IBtP1omxjlso5Cm+Tg+mcgczwubHgMV0Zilf5B1y6UkChvaXAAAgAElEQVQWbVhBNlO4iFu5i7/yBt/GY80oheFXs/DPNuGfHgv/JH4dSPr3Qz7ypUmvbQ4nh3NyK/iV7r487O/LEvflhNc5tUUnXbPOMazdpgM2lm478EF4zRPNO4kATy52fWgHzMIaaCoL9CwDZmANWzdgzTe9sDDOMmBXyn4dKOUYJRSHbQ+RCM08zFqO0od5dKGAjthnosOUkEc2K8J2+eQyjBKG4RmPoyMwARujd4C/8nU2cQNHOJ/zWMxn+AVgn8L+zEh2cwdFNGcMj3E5y0/84dlFI/7O3exkAI5s2tODiPsREREREREROQMpcCMiIiIiZzwf+Y9c7J7AvmFdii1wpVtEzMEWthzwI2zx6QYXu9n1PNLgpMBN8DZwu4tdv6pGTkj9CM0S12KjPQ6nub8H1oiiNpQMudg1xkZIHQOe95GvKkCXifbAruS2qKT2nIuBP/jIz05zLrnh/n7AAiyQU6NwgpydktplqhOQSf45m/IBmdRQTGpY5qRfySGTOvYIP08a6/gow+nJBMBzlLYs4xa+wy0n7v9PvkouJbRnBbACaEoeV5NFDv25km/TDJgHrPGR35/uAV3sCigL4RRiIbge4d8bu9gd5OQgzolAjo98cU2faAjnJQd4KgvxNKasOWg1MAQbJ7gca7tJ/L4fpyygUwh8DXufWU/FwZ6jWChnItZYMw4LGp+HhXs2AO8BK33kS13s8inmBo5wGPgH0B1oEc5lPvm8xqXcyaOM5nw+pDX7yaGY45wPtASyKKIpWRzF8SdgPPYZ606gkM40ow0vs4ebKaYp0BXYBHhas5jLWcWLXFHuBX2Wuyghj//Fw+ygBc/wdZfvPueP+t/U9PdIREREREREpL44X/5LmCIiIiIiZ6QwXuoSrI0ih7Jvk2djC2HHscWo2Ym2ERe75sAYbLzUzLpcUHexa4R9O300NoZiJdbCsdxHviic223AKwpsNDwudlcBzkd+epr7egIjsLDNrjo/uTNQGNl0LTZeZV66xqAaHvcS7PfpAxe787D2nAJsDMokH/llKds77L/LS7HF4/d95A/VxrlIw5GmXaa6LTO5WPigolaZykI0xcDRsyHA5WI3FvtvZXMNdu+EhWy2YI1uBVgoZQ52HSzXOFXJeWRT1o6THMpJ/FxK+macRDvOafvLMRe77sDlWNBldjiX1KBOO+z9bzuwmLLPLZUFfNpiQZu14ecLsD+b+4CFQAkv8iX2AJ9iAvZ5qAkW0NkBrOcYWfyA7/IQazmfCTzGOHowi9uZCeQwmduZS1e+yWewgM9GLPRTgr2HXsSrjGMvnnuZh/3ZXo4Fhy7gv/gsV/Hrkxpuvstj3MTjDGUdAM9zL0sp9Ef90Np6zUVERERERETqihpuREREROSsEUI0r7rYTQV6Y4tRjbAwyw5CkCVln30udi8Co4BbXewm+cgfOJ3nGYJBwygLBnXAFrDaEYJBLnbvY2MoZgGjXeyeP5Vv6EvtCg0pnYDn0tzXG1uAnugjv6duz+zMEwIug4ELsRaZTad4vESQrT22gD8YWOZi1wVbxJ4XHuvdNGGbDsBIrHXqjVMdZyWnTxgZlBqISReOqShEk03lAZlEm8juirapx3aZhuQDLFxYQNUjHZMVYM1ub4fRkHOBnlgjzKXAEBe77cASYIWP/MHKDuYjX4IFTfaluz+04ySHcDpg7xOFQEFox0kN4hzA2nGOpTtmpnzkV7vYbcHGR90JTAvvLcnX9B0udiuAq7HXYXJVzzk8r3bAjcA7WFinNzCc43TneAjtlHKcIkrJIYt5dKSQo/SkPUfpyT/oTC5FdOA4MI5hlPABt7GDfBylLGQ4XXk6vE67wmuyAftsVQR04hj78TTGWnEaY++vR4GtZFXw944+qdWvlBKO0zuzV1NERERERESkYVHDjYiIiIhI4GI3EFucn+ojv/E0PUZ/yo++6omNt9oSNkuMvsoCngJaAQU+8pNPxzlJ9YSxR3digYxtKff1BYZiYZu99XF+ZxIXu3xs3Eo+tsBc4yaZNEG2YmxReBTWHLUBeBVreNjpIz81ad+mYb8OWAvWqtPZeHGuC+0yuWQWkKlom0S7TEWhmYpCNImwzCmFKKRMuK7dj403yiR0U4D9t/ZEunGOoe1qIHZtTIRSNmHNKWtruxkotOMkWnGS23ES/36c9O04B6hmO05q200ICqVuMwhrrpnmI78hg2O2AW7CwkurAFxT9yMO8b9P2rAPr9OSdcznVoppSTYltGU3o5hIH44CF+LJ5jnasJTuQBYdeINP8nnyyAX6Y602Cylr2RnF83yC/eTxENOx99fmQEegE4/RmZt4h/78lcSoz1/yaUrI437+wHYKeYGvU0ShL/W5mb6OIiIiIiIiIg2FAjciIiIiIklc7DoC11HLY23CsfsDD2DBmuRFye7h59SRHIlFyb9h31pf5iO/uLbOR6ovtLHcBGzzkZ+Tcl9/LLA10Uc+bcuClAkBmdHAGmxsU43bQtIE2fKBrljLTSkwA2s0GYo1MHzXR35xaEm5CBiAjXGZfzaM+TndktplMh3BlHp7IhCVcUAm9We1yzQsFYRJUyXCpA54Ol3YJuWYzbG2lN6UjYjMB1ZjjXXbKtm91oSQZbpATmE4nwOUBXFOCuSkC3aFFq7LsTBtou0mdZsO2GeRRDCn0s8iLnatgLHYe+nypNu7Af+JNf7lYp8zlgKJQGg+0Ad7f2yJhRTzwvmvA36YNIKzKzAeWERZo9EFPM0D7CGbL/LHpFNqDvTlv7mX8WyjF7OBucAudtCYZ7mX3fQlh0N0ZQWr6OWLfafKnqOIiIiIiIhIQ6TAjYiIiIhIChe7JsAYbBTV1NoY5RTCBV8BdlK+AaA7tpCcbpROAfaN8j8CVwKvJha/pO652A3AWhf+kbzgH24fBEzwkd9fX+d3pgiL85cAb/nIr6mFYyWCbA4L2jTHGm3ysQDAOmwEWEdgGdAGC+G0wtpv3stkfMvZIITGqgrIVBWiSW2XqVbLjNplzk7hOncJZS1TiZCMjTayEM57WIAk4+uYi10e0BcL35QAh4Gm2J/D5djIqRq3Y52KED5rRvkgTuK2Y5QP4iR+bk8lbTchmHNd+HGKj/yRKs6lBTAOmOsjvyTp9sR7ZCn2eaM1sAcLFm/FRuh1xl7jptjr2wZ4F/hV+HkYNm5vMDAnPK8coDMTuYEdHOIhfouNYWsPdAOW8l88wu0soR87wvPeBqwkOZD1FJ9kA/v9QT+2sucnIiIiIiIi0hApcCMiIiIikkYYeXIZtgg1yUd+d42O49yXgYdwXMR5LOYz/AKAiVzKHO63jcjC4yglh1v5HkNYD8A8ujCVuzhEN+AQzXmcr7IUeN5H/uipPkepntAgcDPwYnKoJoz/6I+Fbc6J0EZNudjlYsGxVth/VzVqAjrx3xUM5HyW8Bn+CrRnKX2YzIXsoT2OUjqwjXH8jY4cAXpSxCL+ysfZzmA82WTxNkXc771PF3ZrkFLaZarTMpO4LRGESA3EpAvHpL093RgckQQXuwKslaYt1phyBNiBtdJkMnKqouMmAnUDsVBLYgzj+eH4y7CRUw3iz2c430aUD+Ik/j0PC+Cej/13+RawlrJ2nOPhGEOxFpopPvJbq3jMQuw6tcBHflHS7ckNREVYcLQr9nvzERZKbIwFdgqA14HdWMteayyYsx1rBFsGHOQYWRwjn0l8hQMUcBcLyGIjOUARSymliJ/wfcYyh35sIY9jOPaxiU4UsJzmbGAWA5nJp2nK5X63n1fT11pERERERESkvihwIyIiIiJSCRe73sAIYJaP/Kpq7+/ceBqRQwf+P4o4zhf4Q5rNLuAN+jOHkXyLR8gCttGU3/BtLuYZrmUBx+nAH3iar9IEaOoj/8YpPjWpBhe7bOAOYJGP/NKk2wdjrQAv11fDwpkitC9cjzUczDqV0U3OufFAKe35Ik3ozieZCWxmGi0oIpfhLCYXeIGvsJcSvsLbwHJe4iZWM4D7+A2FHOfXjGA3+73342vlSVZ13rZ4nkv1AjKpP3syD8ik2+ZYbY7KE6kPLnZtsFFw3bCQyj6swaotsAoL95Qb1dSQhPBcIoTTH2uQ2YWFW5pi//0m2nAaA/2wdpn3fOQPV3LcpljoZomP/IdJt6c2EDms+asH9r60BngRuDg8/m6s2eYAFshZBfQK57SVJ7iFldx80oOPYAs38lu+zz9RTOuT7vscv6YzOUyhER9wG8Xk0YRd9ONn/j3/vWq9eCIiIiIiIiINhAI3IiIiIiJVCAt7Y7BFvfeSRwlluP8gnuYX7CGLL/LHNJt043E+QSsWcD8TAPgzt3OIVnyJ34dtugDPAIuA24CVPvILa/aMpLpc7EYAhclBJxe7odhC5YTKFj8FXOx6Yo1R7/nIL6uF4zUCLuUf/JpdFPMpfknyiBLTghUM52lu4RF+CTTjzwzGs5MHeRbIYRaXM4lh3vveGT5uNjUfw5SHLWon2mUyDcicdHtDae8QaQhc7BJBlP5YWGUVFk7pg7W5LMNGTjX49+jQDHQF1gA2DTjEyc047bCGsGxgBbCX9OOqDmLvP+Owzwpz0zxOcgNRMdAS6MNrjGYR3ThEJ/qwh3uYEY5XGv65l+e4hoVcznX8mCtZCrTip0QcIBcLBDqO42jFIr7K/wOGYO047YHNWHPgAqxhpyfwAx/592rztRQRERERERGpKzn1fQIiIiIiIg2dj/xOF7sXgGuBcS52k33kj1TjEO3xlABZae/dRDN204Vx/M+J23bRnUI28Rjf4ghtacUWrmKx/7tf4GI3GbjDxW5bQ/8G/9nAxa4ztij4bNJtw7BmhZer+WfhnBICKiOB84CJPvK7TvF4+dhIk35AKUXswoarpWvLac16+tOCA9gi8HwGsI1p3M0mOtCC4yzjEjqwxMXuQjIL0TiqDsjsq2QbtcuI1KIQpJnjYjcfC0AOxAIpC7D/FnsAd7nYbQWWA+saamgtjNua7GLXHbgBC9XM9pFPjM7Cxe51rHWvGzAPe+8rBFpgo6kKsXaaIuy955bw/vYOIZgTrlkL0p2D+7XbxmAGs5c7KCEHGyflwvGK2MyFrKM/uSTGATYGevI1/oQFg/fjacyjjKI7c8I2B8N5lmCBw53Y+/hO4IfAeWFk41sayygiIiIiIiJnGjXciIiIiIhkKIyDGYp9c35SpmEXF7tbeJKvs4/8tA03L/F5ttGLz/MUcAQ4wqN8jqM0YRyP05d1PMsDbKW5P+T7h2N2BS4Hng+LdHIahIDHx4DpPvIbw23DsYXNCXrtK+Zi1wwYjS22TveRLz6FY+Vh42MGYE1Tc4GRPMUj7CU3zX9XF7GJm/gzXbiNqfRnI5DNQbJ4hpGspzsOT3P28gD/l9ZMJYOWmYa6UC8iZVzsOmLBmw5Yw81SrB2mD9Yekxg5taPeTrIKqW03qZ83XOx6YJ8B3k8ecxjuc0ATLHzTBrgR+2yxEWvKyaGsDedAyr8fAPL4O1M4TjfuZWM41jbgEL9kEFdwgAl04mqeZSQ52Ou5AxvpNYwltOY5hvE1vkEzDmONNgXYiKqewCbgAmAW8Ntw2oOx9/cPfOSX1MJLKCIiIiIiIlIn1HAjIiIiIpKh0Ewx28VuB3Cji91sH/mPMti1CFdBuw3ACvowknXAEuzb4o3IoZT2rGUI7YC23MZGfswI95C7nAvYhI2SWANc7WL3ulozTpsrgTVJYZuR2KKiwjaVcLHrAowCPvSRT9ukkOFxcoALgUHYYvGLPvL7w30FeJLHuyVCOZexgzY8QUsu5mn68y6JdoW/8GmOs59/5l9oSjETGM9vecAf9t+t6TmKSMMSGmG2uNgVYu8ft2Mhjw+wMU29getc7I5jrTcrG9rIqZS2m+td7FZibTfHw/2rXOx2AWNc7DoAM5Pu81jQ8SCw2cVuKTAWG7n1IjbaLjGmqhAbJ9WVsnac1uTRgsMcwEZAHQP6M49mNKE5A1nKa3SnKX2Al7GwDsAW4E3e5zP0ZCfN6I+97gVYy9mxcPx1wC+wAPOVPvLTgbkudmuBUSFMNN1H/kDtv7IiIiIiIiIitUuBGxERERGRavKRX+di9xK2CNaOpIWuCmzDkZ32nvfowREaMYR9wOHwCxqxmiJKsDEQeXguBCCXRkBfbHxEU+wb+93COI29iV8Kg5w6F7ve2ELktNAYcBnWkjDRR/5ovZ5cAxVep0uwBe1JPvJba3icbOzP+cXAVizgtCdlMwuyZZOHBaP6AU3YyV5+y3n05TluZMZJe+znfIbyIm3Df2dj+ICfcJ1zro33fmdNzlVEGqYQznvHxW4O9p50DdZgtRB4Bmgfbk+MnFqGjZwqreCQdc5HfrWL3Was7Wa8i910H/lt4b69YdzlVcDtLnaTfOT3pTlGsYvdROAmLAg53Ud+JzbS6SQudlnAzRSzj+MUkGi8OcxypnIjD7IJGE4WOZRyFGvg2X/iAAcpZh3dGcczWMBpNRbkGYG95oex9/UdwGTgZhe7S3zkZ/vI7w6frQZiYzPnAosVKBYREREREZGGTCOlRERERERqyMUuF1voao6FC8p9G9s5l8O1NGUTL7OPPD7Jn8illNzQzPFbHiSXdjzIFuB5EoGbmfRhKl/kVh6jH9t5hvtYRYkv9VckPX421rZyF/AhUIIFcVoAHthHUggn/LyvIS0mNlRhHNIdwERsDEZitMerpzIa6WzmYtcIuA77s/emj/yRGhwjC1sAH4K97rPDwvDJ2zmXwze4h6l8j4M04k6WkU0pu1jD7xhHd6ZxN5PKPcD/8CDHaMQn+BNNKGYid7GI/r7Et6/uuYrImSUEArtggY4WwGKsWa4EG3HUG3ufX4mNnGpQIbzQdnMZdn6zk4O+Lnb9gGFYAHh1BfvnADcARcDUij4LpIzB/AswlL/QmybkMJ73gRz+L1/gBhZyISuwUOQSoJSJDOdDbuNf+QlZzPeRnxCOeR/wDx/5Ay52twMLQpioEXAb1oa2JOkcWmCfr8ACQuWCRCIiIiIiIiINgQI3IiIiIiKnyMVuIDAYW8DaeNJ9zn0biE7aoScTuJ+XOUwOj/EY43iFIeQBC7BRC+Z5RrGEsXgKaMSHHODj3vsNaR7/fGxh6rlEs01YxGpOWQCnRfi5KTZSIzmEk2jFqXZA4mx04hv+sBZrQkiEql71kT9Wj6fWYIWRJtdhDRFzqttIEBbCe2DtOAewxeRtabbLB67jOR5hISNPurMfUzjGYVZyC1mc3ED0n3wVgO004TnuYRf98OTQjJ2U8Am/38+szvmKyJnNxa4VFry5AGthWRQaVgqBXlh7XDH2nrayoVwfXewKKAuATk9+n3SxawOMwT5HvJsuUBOCumOAUmByBduM4SkeYS+5fJE/Ai34Md/iEPlkk4WnlGIak08JQ1jBDazHPkvM5Cd8idas5gE+wMI/U8IxbwSW+sivDZ9ZRgDP+sj78JrfGrZfm3QeDhsJNgQLFS9Q242IiIiIiIg0NArciIiIiIjUAhe7jljgYDEwP3VRyMWuLfAVbIRD8rinbtjCV1es3WZOyqELgNbAz33kd1Ty+JcCbbBQSIUf8kOYpJCTQziJf3eUD+IkWnFKKn72ZxcXu4uBzsAr2PiNJsBrVYwNO2e52A0CLgKm+ah8ICyD/S/AgjbFwAc+8pvTbNMWGAuMBDYAi4C2WBgqB3g77F8dnYD3fORfre45i8jZIYRT+wH9gT1YyDLxPtYRa73pBmwGlgPrG0JLXEVtNyGUeDXQCAvUHEyzbxYwGsjC2vlOXN+dczl8mcFM5qfsIZsH+TO5lHKQ/hwnh2NsIJ8B/JqbuY4VDGQdjTgENGIXnfk5I/gE/0EvGgHP+MgvCI85DCj1kZ8Tfj7RchN+bouNvHojdRRhCOQk3uunpxkvKCIiIiIiIlJvFLgREREREaklLnZNsG+OH8bCB8Up9/cH7sfGLyRCNwOBTUAHLOSRPAanINz+hI/8R1U8dqKVZaOP/Nwann8B5UM4zYFmWCtOcggn0YpzuCaPVZ/CAmsvoD32GhcB27DF1GbYot/zwPBw/+sK25TnYpeHLew2poKF3Sr274IFbcAWjNen2eZC7PejDzAbmIk1UnTHRlfNA66nfJCtKhkF2UTk3BCaX7pj1+RcLNS33Ef+WBgf2R17H2pO2cipXfV1vlBx201ohhkUfpVr3gvbZAHXkHKNq6SV7xWsaWYVUMyjxIzmTYZQhL3/NuIf9GMTffkSk7Br6jcTzUAhINTTR/6N8PNJLTfhtvPCOU1IF6pJGpu1CAs213vwSURERERERESBGxERERGRWhQW7UZi4Zk3UheNQujmHqzVZju2eDQHW8S7Gvg79i3udljjzNNVhW2Sjt0EuAN4M11LSE2FhblmpG/FySJNEAfY39BCKuEb9MOwIE0O1ohyPPx7LvZ7kouFbVqE2984l9p9MhVGl4wG1lPB6JJK9u2E/T7kYUGbNSn352BtBmOwEWhTgSlAX2AA9mduDzDFR35PBUG2ymQcZBORc08YkTcQa8FaBiz2kT8Q7ivEWm96A0cpGzlVncBfraqk7SbRvLeUNKP+QjBnFNZ6d9LIRBe7scClWLNPQnMsdDQXu0b2xq6ZxVgrUCdgf7h9HfAWFpRcFR5jrI/8k0mPcVLLTbitNxbEfMlH/lCa59oUuBILek73kd9ZnddKREREREREpLYpcCMiIiIichqERaMRwMzkxaRwX1tsQekqbJTFPKyt4zas4aYIeA9bOKtW+0b4hvjVwPN10T4TxlekhnBaYAGdw5wcwtmLjacqt4hWB+eZGnRKFwbqg7We5ADTgd8rbFOei11fbCF2lo/8qmrs1x4L2jQlLMImLwC72LXA2myuBHYAbwDvYONcRmKLuk2BJdjoqZKkfTP5/a1RkE1Ezk0uds2AC7Frw2ZgYWLcUQirdMLCJV3D/cuADfXRvBLabi7HRktOS2q7aQxci33GmJIaDArP4wrs2vdKopmvkjGYPbD30mVAF+wzzBYsALMYC0Y2BSYDiQagXOw9/xos6Jh4jHItN+H2wUBP4B+pTYFJ2yQ+Y30EzNO1WkREREREROqLAjciIiIiIqdJaAEZA6wB3k9dhAvBhVHYt9IbAQ8Af8PGO9T42/IudpdgDR4TU7/RXldCK05TTg7hJEI5OZwcxDnRkHM6WnFCGOMBbFGwote1NbaQeATIDuf0F4UyyoTmmSuAtsAkH/m9Ge7XBguYtcKaEZYn/7fgYtcDGAtcBHyILfquCgGcK7CF3MPYn5+pFbU3JQXZEg1Gx4AS7PczFwvh1CjIJiLnrjBSqjfWsHUMWAisToQ8wni9xMipQmAF9j63ux7O9QIseHOi7SZcjy/BRilOSYSGUva7DPvc8Eri80cF7WFZ2Gip1cBuLJDUG3tv74AFdD7CrqXF2Ou1FHt/vxQL18xOetxyLTdJ55MIAaUN04Qw0RXYtWG6j/z2zF8pERERERERkdqhwI2IiIiIyGkUvnV+LbZINcVH/kjSfcOBYz7yc8PPX8VaPyae4mM6YBywNXlhq6EIi5PpxlMVYot0qeOp9gGHqhMecs59GXgIGMj5LOEz/B4oYjEdeYVPUURbAJqxnht4jn50xsIZ+4FlHKUxj/MwhznmS32nWnniZzAXu+ZYeGw3MCOTYJSLXUtgKLYIOw9YmrRAnYWNQBmDNTLMxEaa7A2L20OwxeuVwHnhcd/ykT+aweMWYAvAbbEg2xGsMWd5fY59EZEzW7i2no+Nm2qJBUuWpFzXm1M2cuoI1gSzqi7feyppu+mChXzn+8gvTLPfpVhrzcTEc6qgPaw51mQzJ9w+Bgs17gmP9wcXu0HAoHBbE+A14Abs9VuNtZRtqqTlxmHjsMA+O1V4/Q+hzcuwoNPsTK5PIiIiIiIiIrVFgRsRERERkdMsLBwlvl0+OfEtbBe7cdiIivXh59uBTj7yv6iFx2wMjMcWvzae6vHqQnidmnFyECfxzzwqbsU5Vu5Yzo0HSmnL5yigM5/BXtNdNGIfjenGLkpxvMg1rGc0X2cKsBFYDnj+xk3sYAgHaOyP+ban+7k3ZC523bEWgQ985JdksH0hFrQ5H2usWZxYAHWxa4Itul4NHMJGqM1Iur87Nj5qc7i/L/Cuj/zyWn5aIiI15mLXCmu86Y612C3ykd+VdL8DOmPBmy6UXV821tXIqQrabpphAZkDWCtMcco+Q7BxThMT4x8raA/rhF2XN2EtYgOAn2LB2eU+8otCmOYabLRUK2BdeJjN2DXiEDZqagTpW26ysfazXT7yb1fxXJNDRtPTtfiIiIiIiIiInA4K3IiIiIiI1BEXu27AVdjC10cudg8BTyd9k3wQcI+P/MO19HidsHad533kD9fGMetLaMVJDeEkWnGOUr4VZy9QwtO8zl5y+QJ/KHfQY2TxBrcylxv4D36CNRHAKlrzLF9lBM/xNp/k32h3LjajhBaaEUBXbITUziq2b4o103QDFmEL0MXhvvOxhdNLsNf5leRxXWF81OVYI80coD+2sDvVR35/7T4zEZHaEYIe/bD3rH3Ye9+6lLaWPGxkYR9s1GJi5NSeOjq/k9puQpBlJNYeNik5KBT2uSg8pwk+8gdTjpVoD2sCDANmAdOwAM0dwM+wzzmTfeS3hPf2G7CRVF2AUh/5/xeuL73CftlYeOf3qU024bW7FVjhI/9hBs+3GxYQTbTolAvkioiIiIiIiNQmBW5EREREROpQGDdxPXAQaOMj/5eU+/4b+Fomo3MyfLwh2KLahLr6Vn1dCi0CTTk5hJMI5fTgJe5lN6V8iheBw9iIjyP8Hx6jhHwgi8G8w+388cRBH+fL9GMmjTnMDD7Pv3GFj/yCOn5q9SqEZ0Zji6RTK/vzGNqUBmOLp0uAD33kj4bfm6GUjRF5Bwva7EjaNxe4GGuymYv9Hl0OLMbGnpx1f7+p2GEAACAASURBVGZF5OwTAiTdsXFT+VjwZnmaBpkWlI2cOkTZyKlaueZXcn7p2m56YqOY3vORX5ay/QBsJNSEikKPLnYdsOvEs0Ax8GVsNOPrWFjzeR/5wy52+dh4qBZYu9nvgPd95H143foCnwXmh8fbnfI4TYDbsADNigyeaz4WKOqINahtqmofERERERERkZpS4EZEREREpI6FkME92NiGH/nIHwi3O2wkw2M+8usqOUR1HssBNwE7feTfr41jnilc7G7kGf6T/RTwWV7F2lMSvzxHuZRZFJPFu1zNPAAmMZiPuIqv8Tiz6M0MPse/Md5Hfko9PpU65WJ3HjYGZCEWnkn7P42h7eAibLF0ORaQORIWO0dj7UoemAK8mbqgnDI+ag4WvOkYtt1+Op6biMjp5mLXHgvedMbeGxenhlZC0KQz1npzHjZyahk2cuq0/EVdurFLLnYtsRFT24BZifF+Yft+WGvZRB/5vRUccyTQ2Ed+SnhPH4+FejaE5/Wyj3xpeL6XAvdjwZp1WJgzMU6wG3AnsJ1wTUh+zHCeN4d9MhqTGZrVrgzn8l5q+ElERERERESkNihwIyIiIiJSD1zshmOjd/JIWkBysfsW9s3vqbX4WAXYQtYMH/kNtXXchs7F7hae5OvsI58vJjXYmBuBUZTyJ37AP/EF/kIBm/kZX+IOHqcP25MCN/f5yE+oh6dQp0I4awg2SuRNH/nNFWyXhy0mX4iN7ZjnI38oLDKPxZoN1gGvhftSR4Qkj4+ahTUiXIstsr6jESAicjYITWH9sVDiVmzMXrn31RBS7IG13jTFQjrLKwq51MJ5ndR2AzgsmNIKGzG1L2nb3lhQ5pXU5plwfw72+eJ9YC1wOzZuajOQCxz0kZ+VtP2DQDtgPdaK83pi5KWL3e3AR0BjrF1nHTA3KZTcAWsIfKWqEYdJj5cHDMda1mb6yK/PZD8RERERERGRTClwIyIiIiJSD1zsbgY+pCxssMhHfr6L3SeAfB/5P9Ty43XAvsX+go/8wdo8dkPlYjeGp3iEveSmBG56YeMtsjnGr/g+P+Vj/A+5tOJJ7iWXI3hKKSWLEhqRzV5KGOK9X1svT6QOhFDWtUA2MCWxAJqyTQ6QGDOyHlsI3e9idyEWtOmFLd5OTDfCI834qCXYKKr+2ELomtPx3ERE6lN47+yNvX+WYO1hq3zkS9Js2zJs2wsbPZkYOVWr7SwVtN30By4B3kp+P3ax64GNnno1XdAlhC3HYKOlWgOjsHGE67Eg0Twf+eVh24uBDmG7Y9g153Uf+V2hkWZEOE4udq3pz8nBzm7AFcA/Khp1VcHz7QxcBWzBgp2ndYSXiIiIiIiInDsUuBERERERqWOhSeRB4Ckf+SIXuybYYtVhbJHqah/575yGxx0MdCWMeKjt4zckzrkcvsxgJvNT9pDNg/yZXEqZzVA6cTHnsYWjtORJjrKVofwLD5NLKTtoTjatyKYNK7mAaYzgYzzIR7zg55SN2jibhMXS6whtB6l/NlzssrHWm8HYYuUc4BC2qDoaa6qZRlJTQZrH6I4tpG4B3gNysLFVx4BpFe0nInK2CNf+87CGsNZY6PCjCgKOWWHb3uGf67Hmm021OXIqqe1mFfAB0BJ7X1+LjWEqDdt1w1pwXk838s/FbgTQ1Ed+sovdWGxEVV9gETZ68BUf+Z0udl2w4NEMrK2mERaumeojvy603Cz0kV8VjltudCFwARbGeclH/kg1nmsuMAzojoU812a6r4iIiIiIiEhFFLgREREREaljLnbNgXE+8n9Lui0bGImN6RkK/HNtj9YJi303AHt95N+tzWM3NM65bwPRSTf24lV60Z4ZdKeIZmRTQhOWcTUvMIhyjSy8yyCm8RD/yqeBfGxBcmW6xcYzlYvdAKx1ZoaP/LqU+7KAPtiYqZ1Ye00pcBPWMLAdeAN4t6IAVxgfdRk2ImSWj/yWMKJkBDAPa3bS/5SKyDklvDcOAHpi4ZZFFY1JCqGTHtj7cSPKRk7tS7d9Dc7lpLYbYA8WiMwHJvvIHwrbdQGuxsZObUk5Rg4wHrtO7MfGNk7BwsSLseDQ81i45g4f+b+EfUZh456yscDPHkLLTfK1wcWuMRb67IUFlbKxppwJ1f2sFBr/RgG7sOtSxqEdERERERERkVQK3IiIiIiI1LEwnqGHj/wbae67EPgJ8O8+8u+fhscuwBbFZqUGLM5G4Zv2l2LNKpcDzbA2lruBpUBlwaNO2Df8Xw0hqR7Y4mgW1gaz0kd+7+k7+9PHxS4PG69RiC2o7k+6z2GLmkOwhdPZYbtx2ALxAmyRs8IRUGEhdQjWSjAPW3DNxRoSWgBv+sjvrv1nJiJy5nCxy8feJwcAB7BxU2srCiK62LWibOTUPix8s7o2Rk6labsZEH5N85HfGLbpjDWiTUkdHehi1w4L9T6LBYj3hl8jgE1Y8PI14JPA3xPNPmHM1MXhMCux9p8FiZablMdoil1bugF5WJPOxOq29oVr1FDstXw73WOJiIiIiIiIZEKBGxERERGROhZGLxz1kZ9Xwf0/xBbSJgPv1/b4pzBC6HrgRR/5A7V57IbGxa4t8BUs5NEHa2RpjS3ubcDCJOkUhO1+7iO/I+WYbbDgTQ9sBNhKYJWP/MHT8RxqW1iwHQNsxhYaS8LtDhvVcQn2vGZjozeux16LGcBrVbUqJI2P2oq13xwOi7RXA2uwEFPJaXhqIiJnpNAo1g0bN9UYCykurShIE7Y/H7uudcJGTi0DNp9Ka1gI5V4GtMXabrKAa4GPgHk+8j40xFyPBXHWp+x/KdAcGx14O/AM1tzXBWtI24Q108xPhHjCft2wVh0XtjuKjd2sKHhUiF2rbsLCs3/yUfXHPoaQ0CjsM9dMjTcUERERERGR6lLgRkRERESkjrnY3UzKYlPK/Z/FFpt2YYtdU2p75IGL3SAsMPJSbQd6GhoXuxuB/8TabJZi37zPw9oE5qbZpQBbEHzCR/6jSo7rwnY9saDKXix8s9pHvqg2n0NtSRrn9I6P/Iqk27tii5el2MLqACwgcwCYhI2cqjQkU8H4qGxgGPYaTavoz7yIiJgQAhmABWpWAIsrCzqGkExPLHyTT9nIqf0V7ZPBOXTDRgeuAhZhYZjjWDtZUVKbzVs+8muT9svGWvTmYtfHUh/5d1zsRgM5WHjzMHad/DDlMVuFYzbGWn+eSN0mzXm2Af4p/Pg8sKS6gc5wzhcD/bGQ6PLq7C8iIiIiIiLnNgVuRERERETqUAhpPIh9czttKCMsTA0BfoiFIHphY3+21/K5XA8c9JF/uzaP25CEBbzPhx+bACXYiKll2MLk/KTNc4B22Dfsn64sbJPmcRJtAz3DP7di4Zt1PvLHTvFpnLKwoHg5tgA6OTHOKTTPDMOe+yZgMLbwuAx4xUd+SQbHLjc+yke+1MWuJdaMcAAL7DTIEJKISEPkYtcEC4H0A7YDC1PHOKXZpzUWvOmJhUCXYeGWal+HUtpuZmAtNT0In0dC2OVGLMC5Kmm/tuH2icAtWBDmSPj3vdg1Z4mP/MsVPObo8Ly7At/1kd+SwXneB2QDB7Hr0LIajJlqjQVNj2DXrDOitU5ERERERETqlwI3IiIiIiJ1yMWuOTDOR/5vlWzTE/gS8E0f+ZLwTfOrgA8yCUBU41zysW+iv+sjv6a2jttQhOf3CaAN8BsgFxgOfAd4Bxt7sRRbpMvFvr3/HjA7dYxUNR83F1so7IkFXNZj4ZuNtdEm5GLXCAthtcfaeIqAbVijQblQSxi9MRrYD0z3kT8WRoIMw5oEjmJjTDoDb2NBm50ZnssFWGPQifFR4fYBWAjnfR/5pafwdEVEzmkh1NgTe5/2WOPMyspGKIUQaBegNzZyai3WfLOluiOnUtputoV/n+sjvyiEWsdi7/XLk/YZBrTEmvoKfeSnhgDR7Vig5XLgW+meQzj3y7AQzUbg71W1zrjYNQNuw67p7YBCYA72OmX8fMNjX4S91h9gY730F6ciIiIiIiJSIQVuRERERETqUAjTXOAjP6mSbVoAEfD9RPAj3DYG+5b7zOqOTKjksdoCNwEvnsr4iYYmNAndiC2cvewjvzjcfiHwKWxM0sXYwuURYAcVBFZO8TwKgO7YYmkLYA0Wvtlag0XPtlhIZjjWSFOMhYRyKAsMvY8FsxJ/brphYa05PvKLwzEuwUJIibEdx4Ep2KiQ4gzPpTm2YNoE+/O4JdzeGBiFtQdNrWwMioiIVE9oJRuIhUqWYI1ih6vYpxFlI6dyKRs5daAaj5tou2kHzAYGYSHOGdi1ZBwWwlkSts8G7sCuscOwIOeucA0aiwUyJ1TxWega4B6siW4Odm2r8LoZGnfGYtd3wuMWhPNdU83gTUvsWnYca7s5az4fiYiIiIiISO1S4EZEREREpA652I0Ainzk51eyjQN+APzVR35B0u252AJQIfBGbY07CG0kvYGXaivIU99c7IZiQZPlPvITk26/Cwu+TMGCT5Pr8JyaYouePbFAykrs2/e7Mti3P7bwWIqFrtI1GyRGYmUBTwNNCeM/wvaXhMduhY29WgO8DszPdCEyNC1cjI04mQ8sSrT2uNh1Ba7EGgbm1kabj4iIlBdCjwOwtrP12LipKpvZQiilN3Yt2IONnFqT6cippLabNVh4pz0WcDmOhW4W+sgvSnqsm7BgUFsf+VfD7d2BrwGLsXFUCyt5vE9h17VD4VynVtHs0xkbZTjRR363i915WPAmC2uvW5fJ8wzHcli4aTAwFws36S9RRURERERE5CQK3IiIiIiI1CEXu1uAeT7yG6vY7mvAWh/5l9LcNwhrbpla1XGqcV6jsSDQzNo4Xn1yseuCLfwVA08mf/vfxe7fgbewsRgdfOSn19M5tsLCMD2BEsrCN+W+RR/CNg8AW7DxUVUpxFpwJgMvYIuyI7BWm2bY2KxXfOQ3V/OcKxoflRNuPw/7M7m1OscVEZGacbHLw5rKBmChlIXYZ4dKA4+hgaYL1nrTARs5tSzRVlbFvsltN+uw0M+7wGbgZmwM0/ywbaJRrSU20nBzuP3zWCh0JzCposcNgZlrsNGHHYFN2PWrwlaf0CR4KfCPRDA5BIUuwYJBs6vz2SmEm0YBLjyHvZnuKyIiIiIiImc/BW5EREREROpI+Lb0Q1gIpNLghIvd7cD5PvI/q+D+Tti3uBdV1pZTjXPLA8ZjIxtWnerx6ouLXSFwJ5CHtQCtSbovC/gV8K/Ywl0LH/lZ9XKiSVzs2mHBmx7AASx8s9pH/nAYv/EVYCevMoAF3MJRWpHLPq7mj4xkJW/Rl1ncSzGtaM4G7mY2HdiKNdnsxQI4+7FWn0lVjR9Jc37J46NmJQd1wvldiwWY3s50JJWIiNSecH3rijWyNMXaY5b6yB/NYN/GlI2cyqZs5FSlLXpJbTfbsevNZqwJZiywykd+Tjiv8di1qKmP/Ith30HA1ViAMw94wUf+UAWPczvWktMV6I8180yorB0uHL8PFro5Gm5z2IjHodgoyQ8yDYiGffuHfT/EmnzU4iYiIiIiIiIK3IiIiIiI1BUXuxbATT7yT2aw7WDgbuDfK1rUcbFrAowBDgPTTjXsEMY/jMUWqM64b3CHppXbgQJgo4/8tJT7uwNf85H/Wnh9833k36v7M00vLEx2whY+uwE7gM7AecygGTP5JGP4NUNYyyaaA5DPcX7NdxnGX7iaXUzgVjbTjq+yBGsVmA88ji0sVmtxsIrxUQ4bszEQmOkjv/qUXwARETll4Vo+EAuorMTeuzO6pocQZR8sALqLspFTacc4JbXddMRa5UqxFrmrgA0+8u8lfbY4jo2QWhNGPw3DWmPysAabl9ONtQwtNyOBZ7HAyxXhsSZWNiLKxW4k0DZsV5J0exZ2nR0K7MMab7Zn+Po0C88tD2u72Z3JfiIiIiIiInL2yqrvExAREREROYe0wUIUmdiGfdO8RUUbhG+Dv4x9U/t2F7uWp3JyPvI7gdnA6BC2ONOMwv4fpxR4O839A4BEe08OtvjXYPjIl/rIJ4JCTwCrgSuBrszjbgYzjWGsJRtPF/bShb28w8U0Zis3cowChnALR9lHGzZwCHgSWAF8WIOwTTfgLmwE1bM+8guSwjbNgFuwMNDzCtuIiDQcPvI7feSnAs9gYwhvcbG7KQRXqtp3Rxgt+QTwERZMud/F7ioXuw5pti/ykX8TmAXkY4HXsdhoq84udpeFzxaLsevzsBB4OYRdk49jwZuR4XEK0jzGRuAY0N1Hfjb2uccB40OTTUXeDY9zbQiJJo5X6iO/HHgaWAOMcbG7wcWudQavzwEf+YlY487NLnZDwvMRERERERGRc5QabkRERERE6kj4tvWRTEZAudjlA98BfhcWhqravg8wnFpoG3GxuxY47iM/41SOU5dc7AYCF2LfOp/kI78lzTbfwL7p/5qL3Qjs9+LDOj7VjIWFxLs5zia+x+NczPssYwAlODqwgI/zJM9yD03ozsc4CBwE5vIoYxnMS1zPPKAL8IyP/IIMH7PC8VHh/p5Ym8GHwAIf6X8oRUQaMhe7bCw4MxALvSwEVlTUWpNm/8ZAL6z5JgtrvVmROnIqqe2mJxYYXogFjXdhgZw7sNadQ1ib20VYEAdsXFMOsBZ4FWtl25F07BMtNz7yPrTm3II12LyLffYpFywNz/0mYG8IElX0+vTDWtu2Yo03VTYCudg1xdp2mmBtNzur2kdERERERETOPgrciIiIiIjUERe7W4E5PvKbMtz+W2H7yRlu3wa4HmtxqfYIoaTj5GILY/N85FfU5Bh1ycWuIzAa2A9sTTcmKny7/efAf/nIb3SxuwLY4yO/OHXbhsLFbgxwGRs4zO94lCas4xP8mgJa8Dc+SS/yOUwe+RxgHE9j37gv5TG+SW/e4hbewcZ8zPSRn1LFY1U4Pircn4ctLLYB3tTCoojImcfFrhMWvGkPLAUWh7a8TPdvB/TGRk7txMI3a5PDO6Eh7RqgJZAY+bQLGwP1SPjnZCzEszXc1wboiwV6NmPNPE/5yH+UdNzbgYU+8qvCz42wME0frI3nNR/5o2nOOQ8L56z2kZ9XyXPLwVp3BgHrgbk+8vszeE16YWGgJWGfcmOxRERERERE5Oyl2lMRERERkToQAh+tsQWqTG0AumW6cQhBPB8eZ2y60QwZHucYthg28lTHVJ1uLnZNgOuwRb0cbCRWOh0oW8iDBjhSKo0C4DiNOAZAX6bSmVJa05traMIaCilmDVts0RQbpQUlFJBPUThGCdCosgdJGR/1XPL4qHB/R+BjwFFshJTCNiIiZyAf+c0+8q8DL2LXwY+52F0XgjSZ7L89NMX8FQvs9AbuCyOn2odt1gJ/w8KbvbA2m+HAl4FFgAfaYa1sTcKhd2IhFw+0AvZiI6b6Jz38bGBoYjyUj/wR4CVshOSFwD0udoVpzrkYa83p62LXu5Lndjw0ED4FHMBGdV4Zmmwqe01WAM9iAaM7M30tRURERETqk4tdIxe7QS52Y1zsbgn/HFTTv0sUOZep4UZEREREpA642LUAbvSRf6oa+4wEbgDi6ozuCYtRw7CxDpN95LdX93zDcfpg3/R+IdPRE3UpjIG4BVuo6w5M8JHfXcG2o4EhPvKPJv28+lTHb51OJxpuYCs/4IdcySoupwBowUKymUQp3ZnEKkbyv3kUgAPk8WMe4+N8j35spZKGmzA+6jIsaDMzzfioLOASbEF1ho/8+tP5fEVEpG6F9pc+WLPLEWwM1JrqNOSF4Gti5BSUjZw6FAKd9wI3Atuw0Gsh0BwbTdgKa6dJ6IsFZHcCK7EA8c8T46VSW26SzmEg1nZzGAuOphsr2QL7zDDNR35DBs+rAPsM1A9YAcz3kT9cxT7dsevqSmw0VYP77CQiIiIi5zYXu7bY3xkOx0L4xdgX0nKA3PDv75My5lVEKqbAjYiIiIhIHQgjB7pmOh4q7NMD+DTwQx/5vTV4zG7AVcD7PvJLq7t/OMbVAD7y02qy/+kUxkI1wZpgVvvIL6xk2y8Dm3zkXwg/3wh81JBDJC52Q4FvAq14hd6spQ33s55sjvE7WtGS+YzhTX7DdxnOn7iChTzDreykN9/gB+EwXYBnfOQXJB230vFRYZsWwLXY4uX00CQgIiJnoRDU7YoFb5pjrWlLfeSLKt2x/HHaY8GbC3iC4azlSkroS3fW8wArgRK2sJ//4W6yOQY4PCX04HXuYyKQxZ/4X6ylF1nYaKZSSvA09d6XuNidhwVa/p4aRA73jcda3V7wkV9ewfndgI2fyiiMHEZXXYyFipYACyp7XUJQ5zKsxWd6uvCPiIiIiEh9CA2S92ANydtJ3/ycg32WzSJlzKuIpJdT3ycgIiIiInKOaAtU95shu7DxCm2w8QrV4iO/1sVuLzAmjDiY5SNfUs3DzATucLHr4yO/rLrncLqE9p3OwGqgPTamojLdgTeSfm6wI6Vc7DoAY7EFu/bAbq5nMy+Sw8/phaOYdrzDnbxCY45zNb9iFvfyDp+hkDWM5zfhUInnuDzp2N3CcbdhLQCH0jx+f6zZZrb+YkVE5OwXwitrgbUudq2BgdiIplVYKHNPhsfZBmxzsXubozRhMPs4RFMOcwQbCTWIXHoB8DAzyGYb9jkj8dmklCL2MohF3MES7Nqe+KZtiY/8Rhe7YuyavirlsTe62P0JuCOc++tY4NgnbbPNxW46cL2L3cs+8vsyeE5HgLdd7BZgwZu7XOwWY007xWm2LwLeDNfb61zs1oTzOJbJaygiIiIicjqEv+t5ANgCVBasP441UxZgY16f0N8NiVRODTciIiIiInXAxe5WYI6P/KZq7JMF/Ac2FmrWKTx2LjAKGx00yUf+YDX3b4mNYahwZFNdCvW3NwGzgMuB5yt7TuH8/xv458SCVxhL8XZNx22dDi52A7Dn1QtbmFwL3IeNtFiOfWv/IDAdC2JVpRPwno/8qy52hdhrlXZ8VHj8RlgjUhPgzZq0KomIyNkhXBP6h1+7sPDLhmqOuBzE3/kVB2jCp3kPyGIbnfklN/IfLCKbHcArwP4TO/2Kh2jGIe5jB3at2wz8JdHUVlnLTbg/DxthdQnwLvBG6mgnF7u+wGDgpeo2uIXr6RCsQW4BFkhKG+B1scsHRmDX4xnV+QwoIiIiIlJbXOza8n/YhMeT+PukUvI4n2l8hqdYTEde4VMU0RaAZqxnDE9xIXtIGfMqIuUpcCMiIiIicpqFUQ0PAX/zkT9azX0/CxT5yD9RC+cxCLgIC1NUa9EnjMS6GBvTUG/f0g6jGsYDH4Tzmesjv7KKfS4HrvOR/07SbR/DXod6DRCF8U6jgNFAY2AatoA3AugLdMACMIlv+E8GMnn9C7C/FPklcB62YJp2fFQ4jy5Y2GY51mxTbhsRETn3uNhlAz2w1pscYCGwIpPPAi52Y3iKR9hLLl/kj0Ahm+jFb/g8TSghiyzasIwb+Q3tseDsr3iIHVyEw1HIUUawlEuJfOTfSDrubdj1bFUFj+uAkVjwZgXW6HY4ZZuh2Bitl2vyuSaMXhyKhWnmY2Mq07YIutidD1wJbATeTdeMIyIiIiJyurjYjQUuxcLssI98fsoPGcPPGMkKdtGIfTSmG7soxfEi17CaK/gm3yHpy1z1+BREGrSs+j4BEREREZFzQAvgSHXDNsE67FvUpyx8O3wKcI2L3eBq7rsC2IotGNWL0PhzHTZGoi2wq6qwTdAPW3BLVq8jpVzsWrjY3Qs8jr2mLwP/CuzGWm76YjO1fwx8CHTEvqmfadimA/AWcA3QHFtsXJAapHGxywmBpCuAKT7y7ytsIyIiCT7yJT7yy33knwNmYCHOe13shrvYNa1i9wI8ydeU/TRlEbfyX/wL3+dzrCeP7rzMw9iYqEKG8yZf4BG+xdcZxmu8wTDm8fGU484BhoZgTbpz9j7ybwNPAN2Az7rYtUnZZg6wExu7We2/H/WR3+sjPwWYiF2j73Gx65/uWD7yG4Bnsev6x0PIVURERETktAvNlcOBsobnGQwhlwMMD39X1pojdGcXWYDH4Sg90XZj+w0PX4ATkTQUuBEREREROf3aAjWtXt0C5IcRBqcsjBJ6EejmYjcmjF7I1NtAKxe7frVxLjVwSfjnZmwBbWaG+/UAUudN51IPgRsXux4udl8FHgXaAD/ykf82tuj3caA39udlC/AzoCcWmPk21nTTCQsLpZMT7u+EjaNqhY2wmOIjfyjNubTB2oLygWd95LfUypMUEZGzkv//2XvPMLmqK237Xp3UyjnnnCPKgJAAkbOwwRgbBxzGxgnPjOfFzHc44xm/zmHwOzO2x9jG2EZkIZAQIIRASCCUc86xlVNLrQ77+7F2qUulqu7q7qpWh3VfV11d4Zx9dlVX99lnrWc9K3D7vdPMy4AA0ySU6yWUDgl2OYfExB6bU8AodpDFHprxE25mEXtozTnuAG5mJL1oRy+y6cIEltKLbWxhgnfpi8xjD1CAinTKmu8m4LdAJvBVCaV7zCYLgGLgmkTinfJwgTvqP5O30LXJfRJKv1jhjQvceRe4BcA8YKKEMsWSFoZhGIZhGEY10JfYorMtTKArH16iEvgBv+I/+H+s5n76EHG0KfL796uW2RpGLcQEN4ZhGIZhGIaRftqggorKcBStiG5T3obJ4gJ3GnVUOQfc5dsiJLNfEdrSaExspXi6kVB6ouKTBWjro/nJOAZJKI3Q1kqXzeFGQsmQUCZKKCHwXbQ66J9d4J4Ejkoot6HWvg3QKvmlwB/Q9l9jgOd9Ff2TwEdAO9T1qKO/39E/7gAcAXb77V6I1zpMQhEJZThwC9qS6x1rb2EYhmEkiwvcKRe4D4G/oe53kyWUuyWUPjFCk4MImWUMVUQxm/y9taiLWxd/awH0IpMcHABfllCG+xZXUI7LTdRc84Dfoe2cviKhjIx6rQR1/muGnocrjQtcngvcLFRQ0x91sukdObRiNAAAIABJREFUOz8vfH4BFQzd69c3hmEYhmEYhpEu2gPnUcF8Q3bRgxP04xp2o+3Mx6GFXvCvfJvv8i2G8Xc6sDtqjEK44HhjGEYM4py73HMwDMMwDMMwjDqNhHIn8LFPslR03wbA/wFmucAtTsPc+qMX1++7wG1Pcp/eqBDkpeoQanhB0B3AbFSEcsYFblGS+44CprnAfT/m+S8Bf0hn+yQJpTFwAzAZOItWv893gSvyCcORwCDgGNAdaIQm/pahv5MbgA+82CZ63FxKnXAa+rGzUfHNXuDDeI42ft8mfj4ZwDwXuFOpe8eGYRhGfcSLSroCQ4GWwDrWsJGjZLOXmZwgh8/yZ7IpYQXdaUo+fcnjCI14mc9TSCse4f8CA1jIQEZwiFzasYZsZjCeQfwD0xjox/4YFc/sA4ah58lYUW28OWZRek5+G3g7sgbw59U7gHUucGtS9Jl0RtdKWcASF7gdcbbpAFyDimU/cIE7m4pjG4ZhGIZhGPUPvyZvDDSNuV2HCsLPAed4hWHspTtfZxFwBhXQt0KduXcAJRQj/JCf8zABHTmFxptWuMC9Vt3vyzBqAya4MQzDMAzDMIw04i94Pw88U1lxim9BtNcF7sWUTq50/LbAVGArKgwqV4QioVwF5LrAvZ2OOUUdJwe4C1iJOv2MAF72bjvJ7P8gkOMC91TUc5nA513g/jcNU44k2W5FW2BtBmZHJ/D861cDJ9A2F31Q0cxsF7hdEsoINCm4FXjFBa64jGM1Ayai1fkfxHO0idq2N3AlsBoNlNjFoGEYhpFSJJRWwBCe5lG2cedFL/bhNVpxgJXcTSFNyeQsrdnAJ9hBaxYAhfwnj3OS9jhKaMo5xrGBCcxAhTZXoUmAd9FK3aHAFcDrqABnP5BXznlzNNrCcRXqBFfgn28C3AkscoHblsLPoxsqvClB11h7Yl7PAkahSZBFLnBbUnVswzAMwzAMo27hheIRIU2zmPuNURfFU/520v8cgQrV9wAd+BnfZiSLuY45fhtQkXgfP8ZGCsnnh/wnd/JjRrAbdVZeEFsQZhiGYoIbwzAMwzAMw0gjEkpL4AYXuOlVGONOoLcL3C9SN7NLjpGLVr0IWvV9rpztM9HE1EYXuLVpmpOgQqCzwHLgHtTpJ+n2XBLKE8CcaEcc7xr0KRe4P6V4riOAm4AewIfA676VRWSbhsAENEm4GRiAtszIA95wgTspoQwAbkTFONMTVbv7BN0I1CFnJbA6kVDKi5auRCuS3nGBO1TlN2wYhmEYZeDXFYNQx7ZJwAZUEBOPfmh1bUQ02hY9Rx5H2ykOQYU1ueg59DkXuFf9caYBB1Gb+06oC04eZQhwJJTuwBfRtp1PucCd9M+3RgWzb1fGlTARfo3QExXinkOFN/tjtmmLut2cQpMZcZ3qDMMwDMMwjLqLj/VEC2lixTWOUiFN9O0kcDpecZoXnP8DIKymIS9zD9/kH2lBaZv29xhIM04zhAIK6M9L9GcX/fgOj9GIIrSN+XMucKvS9+4No/ZighvDMAzDMAzDSCMSSj+ga1WqQCSUsajjyS/TmYDxCaExaFXLW+UJM7y7yl2oM0vKRRze6aUHMBO4BdjtAreiAvs3AH4FPOYCdyzq+cbA3S5wz6RgjjnAtahYKRN4hxjBkv9cB6Cf7Sb/9BC0rdMW4D3fZqonKtgpQavujyQ4ZnfU1eYQWg2f8Dvh21VMQSuZFiXrDGQYhmEYqUBCyUDXMA+jyYCdqEAmWgTTAhWkLPePc/3jPcAiVMTaAj333Q4MBJ5B1weZ/vnnXeCcPy+3R8U3HVEBziFiBDheEP0FNHHx24gARkLpBFwPvOYCdzTFn4Wga6wr/GfxcYwwN7rd5EcucBtTeXzDMAzDMAzj8uLXxk1I7FKTzaVCmguPI+6MSR6rEepsM4SI2/HvuYsicvgHnrpo4ze4ghXcwXlakkEhbTjCVD6iNwtRYXs74EflFecZRn3FBDeGYRiGYRiGkUYklIlolUmlq0B8K6D70bZUO1M2ucTH64FWoy92gdtQzrY9gfHASxW58E9iDl2AycDLQG+88KYibZC8W8zDLnD/GPN8c+BmF7hnqzC/SBX8RLQi/w1gSez8fGuNq/3DFWgirSkaRFkcaTXlE3y3oInDOS5wO+IcsyLtozLQFhUDgffjjWcYhmEY1YWEMgh1lWmLVubuR8+fkbXDWGA9eo4UYDoqSr0WyEHFrPn+vPpNdJ3yHrAGaA3MjdeOqRwBzlHUVWYo8MeIY59fd40HZrjAnU7pB8GFc3Q/9Dx9FF0/HI56vbWf1zlUlJvyORiGYRj1E++62hc9N+ai55qDwCZLpBtG1fEC64YkdqlpBOST2KXmbFXbf/vY0XCgF1r0tQpdW45F18DJ0gl1tslHHZxnV2VehlGXMcGNYRiGYRiGYaQR3w7q46q0JvBV2F9D2w4tTdnkyj5mC7Qi/QAq7iguY9uJQBMXuDdTdOymqHPOXDQAeBvwsgvcqQqOcw/Q0QXu/8U83xqY4gL3QiXmNgC4Ga0+X4YGHXbF2S4LrWDvD3yMVvKPR9tjNUAThwf8tm3Q95gJLI118alI+yi/fTM0QVkAzHeBy6/o+zQMwzCMVOPbJo1GhagdUNeak6gApjV6rnwJFaAc8vsIKlYdiJ47D/rz4jfR8+IGNKnRHvg9sKEsAXAcAU5rf38g8CLwinfAGeqfezVdCUjvaDMQPccfQNcAx/xrGWhF8jBgCbC+qskXwzAMo/7iz8Fj0FaPWcB5oMjfz/b3F6OxC2tBbBhl4N2U47V7itzOk9il5nRZ8ZwqzqsVuq7sAqwD1kTWsf5/wDeAw2icLVlaoOv3l9B1scWXDCMOJrgxDMMwDMMwjDThkyWfQ51pzldxnH9EL5ZnpWh6yRw3G62CaYq2mIpbYe0TRncAW1zgVlfxmFmRsYC1wN3AKhe4TWXuGH+sf0EDhnNjnm8PjHeBm5HkOBlocvAGoDkwH22jlejz6AZchSbPlqCBzXaoDe95fJW+37YFKrZxwD4XuHkxY0W3j/qwvCp3LwgaCyyLuOcYhmEYRk1CQslFHV46oC52ndDAfyHw83giX39uvQYVpazz7SG/CxwBNgLTgF1olf4GdM10Mom5RAQ4k4D70KrfWaj7TntUJDsznS0Z/dpnMFqJvBt9jyf9ay3R912MimjLfU+GYRiGEY13mbsfbV2ch4prYslCr1kzgGdd4NZV3wwNo2bh12ZNSOxSI8Rp90Rp26fCap5vO1Sg3hZ1f1wXLwbp/xc8iMaqkhHd5KLr9b/6+4OAhS5wW1M0dcOoM5jgxjAMwzAMwzDShK8umeoCNz0FY30aaOYC999Vn1mFjz0crbB+J1EbI+9KczfqwpNXhWNNBjJd4OZKKOOBpi5wb1VinCzg18B/xLoLSSidgREucK+XM0Yz4EY00XUcmIO6/cStRvLJv4lotfz7aHLsWrRdRCtgByqaKYna/k400FGCJvSKo46dVPsov30umixshrbVOFbW9oZhGIZRU/AuNl2Ar6KtphahiYKzMds1Q8Wvh4EF6Ln1X1CBzAFKBTPNgTbACdRGfz1JtMrw64NvoOfld/z4E9HkyWxUhJNXlutfVfDinyH+tgMVz572n89QtGJ5OSomsoCuYRiGUS4+wf4Z9PxakQT7Mya6qT/Ut1ZjvqiqMYldahoAp0ngUlNTPhO/dh2Jzn0F+vsqUyReQQGeANMj/wu8sGcKWhD2QSrbyhtGbccEN4ZhGIZhGIaRJiSUfkAXF7h3UjDWZGAC8KvYBFR1IKF0QsUjq13gVibYpgeamHqpMgEIf+E/CHgFvbi/FnihkmP1AB4FvhObGPOuMQNc4OYk2Lc7cCsauFgHzHKB21jGsQStTB/lt1+BVqkPAnYCPdAqoC1R++QCtwNnUIveV1zg8r1QaLgfbxXq7lOm3bCE0gUVBW1FHX3Skgg0DMMwjHTiBb6d0WRGb1R0stoF7kjUNlnoOa858CbQFfg6Wnl7M5ooauxv+WjCpARNNM6hnFYZXkD8FTRx8RtUcHs/mnzKQ0U4eX68faRBgOPbFAxD1xFbgOV+jdAcFddmoG43x1N5XMMwDKNuIaG05QfsxeFQR1UoIYeuvMsXeZbXGctSHozehRJyuJufMZx84DfWXqpuU5dbjXkRUbx2T01R95qzJHapOVNTxc0+/tQdjVdlo/GnLRVpUxXV5jXyey9EC8YyKf29f0RUm9eofbP8fj3Q9eieKr4lw6gTmODGMAzDMAzDMNKEhHIlWv2yKgVjDQVuAv5+uS5oJZQmwPWoSOTdeDa53pWmBTCnIgEK3+bpRmAGGvi4F3jfBW53Jed6MzDQBe4XcV7rA3SPbjXlgxaj0c+4M1o5Pzs6yZfgOG3RdlPn/T4RV5siNNHXHnjTBe5o1D7ZqKAnH60enOUCd9i3y7iS5NtHZaLto3qhv48yXXAMwzAMoybj1xnTgGfQYP8AVIB6ElgN7IysLfy6aATqRHMj8GVgKZADfAw0Arqha5LTqPCmNeqO819lrc38efpTaCLjv4HtqEh2h59HB6Aj2gqrFXre3oeKcA6mSoDjE0Uj0PZbG9GESgEqxLmCJIW5hlEfqW9uDYYRDwnlFvR6UR1fT9CAX/NTpvIkE9h8yQ4zmcAabuV7PE4GnYCPXOBmV+ukjWqjtrca886A8do9Re4XcamQJiKuOV3bCpW8K09vdG1YDCwjam1cyTEjbV7bAg3RWNwhknOGjBR+7UD/V6St/aph1AZMcGMYhmEYhmEYaUJCuQu98NyfgrE6AQ8Ab7vArajy5Co/j0zUxaYjKiQ5HvN6BpqU2pnsPCWURmg7qvdd4HZJKFOAQhe4BVWY57fRKp/X4rw2AGjvAjffB+Ovp1Qk8zbaOqvMnts+uDMaDXh85AK3yQt5JgIb0GTceWBetM2u/3xu8sdqCywEjvj9mqO2vOUKqny7smvRyvv3zcrXMAzDqAtIKLcBa13gtvvHGUBPtKVSQ2ANsNEF7rxfG30GTao3RJMse/wtUo3bEBXetASO+cddgb8Br7nAnUowDwGuQ9cn04ElwB3AChe4DVHbZZNmAY5vQTkSXXOsRYU2DVC3mwao6PZo4hEMo/5Ql90aDKMi+Ovcf0GFZpoIV0HNbXyP75MRZ6df8iht2cSDvEap0OJHJlKre9SGVmM+9tSExC41WcRp90Rp26fz1THPdOM/h/6oE/IpdC1aI1xlvCvjlWhs6x07rxr1GRPcGIZhGIZhGEYa8AmizwF/KU+8keR4ucA3gWUucG9XdbwUzGcAWi33fiQpFvVaEzRB9ZYL3IFyxskAbgP2ucAtkVB6oUHyFytbIePH/AXwpAvc1jivD0GTd22B8cA24I0KCIR6oe299qA2uyWUBhnWoEmx9WgLCBe1n6AimWy08n633zfSPmp1eUk5P8YQf4wPXeA2JTNnwzAMw6gNSCj9URe6N+O81g4V3nThKYaxj6kUM4iebOOzzELP7UWoi81S/sqtbOYOruOXXM1OoBtPcwfb6UUGJTh/+xY93S/jr1f8muErqIvdHHTN8p4L3K4E26dNgOPbXY1C2wisRtccvdH12Fp03WFuN0a9pba7NRhGKpFQhgH3oS2OFRXUbOZBZl6yw3Za8Wd+yGf4Pr2JuLx2A55LhWOvcfkRkUfQGNVQurKeL/IUEbHNDK5iHTdRSDOas4V7+DNdOQHAdG5gBxMooDU5nCWTX7vT7okqz0djG41J7FLTEHUpjOtSczlarVcnvshrILr2PYyu8w5e3lnFx8fIrkRbrNt61KiXmODGMAzDMAzDMNKAdyC53gXuuRSO+WXgvAvcn1I1ZlXwFaRTgS1ob+eSqNe6oa2WXiyrIk5CmYgGVOagIpRpaCunSlfGSCgdgMeB78Y6v/gWFF9A+03PAl53gduX5LhN0SBCMzTZdsAn/64F9qKBn2FoH+tLEnG+xVgrNKjV2j99mCTaR/n9GwGTUcHOPBe4k8nM2zAMwzBqCz658ADaQjOue5uE0oS/8zW6MZFdDOQ0p/gS89Bzay/gFDvYxHPcRyFNmMRTXI260vyOL9ISxyfYB8wH3kNbV+Wj4tcdsdb8fl3xbeAA8AJ63n/DBS4vaptE7Wu2oW2tOpEiAY6E0gIV3nQGVqJW/hPRKvB3XeAOV2Q8w6gL1Aa3BsNIFV6okAFkRv2MvT8FLWQ5DAi7acUf+C5f4Fd044TfJhdtF+14nknsoxff4veAQ4VrbVFHqPn+cbH/GXu/BCixJHvNRkTuAUpoy5fIpTNf5L8A+IB+zOPL3MXP6UMef+E+TtGJR/kZAM9yA/3ZwBD2sJvB/I1PUsS3nHPPlntMLRyL1+6pKbpuKSCxS82Z+vid8p/ZELSF6B7U0abGOxlGxasaoPGq42XvYRh1CxPcGIZhGIZhGEYa8BXanV3g3knhmDejbihP1pQWQj4YcJ1/ODdaXCOhjAXaoAKaSy48fAum0cDLqN37zcABF7hlVZzTZGCiC9wP/eMstLf0DWhQcRew0AVuUZLjZaBVRcPRivKVaBByBBoIWYhW/7VCXX0uEcJIKFegIp+jaBBiA+oOlJQVsITSE7gKqxgyDMMw6jgSyvXAXhe49WVs0xB4jOlcwzna8xDz0KRNR6APv6MjfXmeRTzA1Tx9QXDzP3yORhzjs8xFRbLvAyvQCuoBqPh3Ndq2qjDmeI+g4pnp6JpgJiqCTbp9jXfAaU8KBDhe3D0adetY5o81DtgILC1rnDIEQpusdYhRWyjTreE0OTzLvRzgChyZNGbPheTxc1zHVq6liKZkUojwVwp4xLnKuWsadRd/HRgrZkkkcEn29VTcz6BU9FKc4H7EEe0Y4HiZMeyhG9/gWfRatgPqnrEdOMhPeJBRLOZ61gPiby1Qh5xlUceNnkPsYyEJYU41v17u43ixirqKhNKQ6czhONl8hT8C8EfupZhsHubvAOymOX/gJ3yax+lLbCFUFn/hIbaz1BW7r/lYS7x2T5HnHHHaPfnnTlfW1bgu4luIDgP6oX+XK2pjkZUXwI5G/2+srU9/X0b9JutyT8AwDMMwDMMw6iht4ZLgRFU5giZTWqOJmcuOC9w5CWU2ekF9j4TyVpQ7zRK09cJI9GL7AhJKa7Qa+3UXuALfsiEHTXpVlYHAZgmlJSriuQq1lX8F+BBNRuUnM5CE0h516skHXnGBO+lbZk1Bg0dv+fGPADPiBYwklMFoz+0C4BPA02jirdyEmk/MTUQTiHOiq+kNwzAMo46yGRW0JBTcoGKRDAo4xVmyUCeZzkARS2lAQ5oxhVPEk9buZDI/YDKNOUlnNnEfzVBB8xp0vTAAGCWhbATWuMCdcYE7K6H8AnXfeRgV2zyMCmbOo2KVRO1rxgLjJZRI+5o9/kaMAGcs0EpCOYSKb/YBeYmSUb7a+U3vODgaaImKgjsA0ySU+bGtB/y2ZQqEJJQLAqH4H71h1Bj2Af9OW76E/v2XisX+woM4MnmYgDacYRVdL7w2klVcx0Jac5Zj9OZ/uZECvom2pDWqGe/WUl1ClYqKY2IFGmUJXMp7vRj9f1veNuUeJ8nryNPodeR+ADbyKQYxGz3HgrrUHgS6so6eFNCEscxHHXEidAQWuMDNLe94/pixzjuJhDmVeZyBnqfKej2zMq9LKI70CHvSJi6qQgGOrp8csSIIuXDP+fs76URfDqOOJblALo5cjtCX4eyQUD6DxnBihTQHIo9rSqFYTUZCaYYWc/VERdMvuMCdubyzqjwucOsklL1ozKy7X4+W6+hsGLUdE9wYhmEYhmEYRnpogwaxUslRNMDShhoiuAHwwZ7FPkF0s4Sy2AVugwtciYQyF7hbQjkQad0koTRAW1EtdIE74oUxo1DBSpWcW3yQbwQqgLkRTTz91AVue9Q2WcRPikWP0wBNfHUHFrnAbfXP90IFNqvQ38dUYJkL3NoE4/RBHYBKgK7Aj13gdib5XiLtqvajrbkKy9nFMAzDMOoCu4FrJJSmLnCnEmzTHhWLRDgOHOcELZjLzXyR/cBnySKXRnQBTgDnmMgiOjKDFpzmYybwFo/zBFN5ghmoQHgIsBYVCvcH7pVQdgOrfKumv/gkwpfRVggHgKVoEiweReiaLRd4UEK5qH2NP7dXSYDjhTGzfeur0UBjVDg0VULZiopninzF8f3omqQiAiHDqJE4517ybg2PcpyzF15YTwcOMZxv8D1aehHOKErbvUY7NhRxmFyacZb+1Tfz6ifJFkSpFKpUZCyh6iKU6Pvnk9gmqedquTPDQVQMAR/Ri/O0YBJLY7bZDAhLuYmOrKMZvVCRzS70vJlNBYqI/OcV+QxrDd7JqMrCnQTPZVdx/7jb+DlXRrgzghya0oBM1EnFMZRjzOF2NrGFbmTyHuMAyGUg6lJzHjgLnOMFxlFCMVN5BZgBnK3lfyeXDe9UOBIVjK4DptcVl0EXuBMSyquogP4eCWWhC1yq46OGUaMwwY1hGIZhGIZhpBgf/GiFij5SyVE0wNImxeOmBBe47RLKMeAGLxb5wAXujITyLnCthPISGqi5Fk1QNZJQbkBbLG1Fq18q1crAB5EnAncCE4Cfo+KWE3E2L1Nw40Uy44EdwHMucOdjnGZmoy2krgbejK0ejxpnAPAFtOo+C/htMmIb//0ZgVbbL4gWCxmGYRhGXccLdrcBfYDlCTbLJd65/CWupzPv0Zo5wH1kMI5GDELbLhUwjCI/bjETyWELmzjH94Dfou4YB4Ar0DaU64APUPHL7dJfxrOVCRTTn55s5yHygGLOM4TfM54TdOc8rZnKz7mSTRfmdJYsnmEaeYzE8R35d3mPIr7gnNsb571XWoDjAncAeE1C6Yy62JSg1dLdJZT9wE1+v7LWWWUKhAyjBnKpW8NWepDLEV7mDvYxjhxOMIKZ3BD1/2QWY1nCpykhl2zyGctbqZhMghZEFRGlpMvNJZKcr7K7CqVOLefLeD3p+9YqN21sJuJgtoqJtGU5LbjUbSSf7eykD7fwOvAx6tTbF/09nYWo81kdxX8Ha9X3MEpEV1HhTieKyKeYBqhYOYPRrOMw7XmNBykkiyGsIZtCmnEYdf87DsCLTGYLg3iIp2jEKRe4pFyDjYvxLsoj0bjeKuC9ulhc5f+ulnvh+hQJpQca36oToiLDiMUEN4ZhGIZhGIaRelqi/ahTfdF8HA1MtkvxuCnDBe64hPIyKqK5w7eY2iOhbECFNudQMQvo9Ugb1KK4AE0KVaiVgYTSCE0gTQbOoCKZV13g/lzGbnEFNxJKc9S9JhcV0uT559tSKhKaiQptcoCX4wWZJJRM1D73E8DzaP/yHS5w25J4P039sYqAl2qzlbBhGIZhVIHNwDUkFtycI15c8xADOU8L/oPJCFmcJ4cX6cVwTnM7W9G11FmgEdCFDDLIIhet4M70425E1yZDgEmoS0AenWhMT3azi2YU0wRYAAwjg270pZi2zGA2nyCbxn78IqCQGVzLMXrxeUJa0ZLfMZ6jPAncU96HUI4AZwzQOo4AZy+wV1rJv3KOhzhHD/pykAd4Hrh4bfpXbmUzd3Adv+RqNgCwixbM4AFO0JdMHpGfy7+5k+5n5c3VMNJFHPeJ6FsvBCGDLNR1SsinI/l0phHr+Sd+xio6M5sv0JP/oS9HgAxuYS+38DN20JpljGcYfSWUq6i6y0u0m0SV3FVIXQuiYhO11D98K8SPgLF8iWcSbtiIQh7nW8Ag1PFkI+qSNgi9vr5NQlkObDMnk5pDZd2EJJRdFHOeIhz6e24AjOQmHDcxB1jGRopZyr/SjR1ojCaHt+jARq7kk/yETmRDlKuYkRQSShdUaNMEdWJ+K5n2cLUdF7jDPkY4BnWOnO8Ct/tyz8swUo0JbgzDMAzDMAwj9bSlAtbLyeIrvvcDnSWU7JpaBePn9ZaEMhy4S0J5B2238BjaXmkRsBdNRnVAK+ki7yWpVgY+WHEL2jphE+oes1ZC+RylfekTcZHgxgtkhqOJtRXAGv9Zi39+GJpUOwHcDuwEPooXuJZQuqFtpvoCv0QTYidc4JaVMycklH6oGGkFsNoCmoZhGEZ9xQXuoISSIaG08a2cLuYMh8mkIY4MHBnkk0U2JXyOX1BIJgBZtOePfIUR/J0JrAEasoBrGMVhctnNEkrYSm/a8n1gPepO2Aq19m+AOtStQ93tmjGZ/wI2spfZFNACFemsIIu+3EB7oAlzEBrQAU2+ZwHZlDCEnhylE72BEiYCcxgtoYxEBT6xt4JEyfEkBTiHgX1ks49T/DMdeYQSeqFtMtuiSZ7jbKYte7mCbC52A3yRL9CcPXyZ37KdYTxHICJLnXPzKvRLNKqdOMKUWAeEeLdktqnoPqkcUygVsbio+5HbCHJoTgOyUPcqaEIThBI+wQkymcgYNrGUPWxiKH1ZetF4PTjKbg7xMvfxdV6lYi4v8dxabP1u1CQ+Rq8vcynb3cyh58HB6HXsbvTa9zdAQ1QkMEZCWQFsMgFX7UREsniEY+j6JINz9CGboRRzjp1spg/F7KSAWXyeHsylhW+R/gZXsYxr+DSv051e6P/mdy/fO6k9+JhSD/RvKBMVkm+rb39D3o1xkYSyE5jsXW8+rKkxTcOoDCa4MQzDMAzDMIzU04Y0CG48h1GRSmvUcaXG4gK30id9rkWDeBPRz+WEf9wf2MLF1dZltjKQUEahjjbdUeHO4xEnGk8ftJd4WVwQ3EgonVBXm+Ooo8xp/3xj1KUmA3gJTbbdCsTtPe2daSaiv5tGwP+ilUvNUVechEgoDVDXnJbA6y5wqW5FZhiGYRi1kS1o4u9Swc0vmUYR37vw+CeMow+v8eBF59wiMhAac4bmFAAFLKYf87gWyKAZ5xjIL/gk78W2oJRQcigV4JxGRTi3A9+mAa05RT4q+G2OCnHPoQJd4TRbiW7BMYC9vMt97OMQzSliFTfQhlUt/ajnAAAgAElEQVRANirayY25NZBQCokvxol3OwzsdYFzFwlwvubXjK/QjqOcQl0LuqHi563M4hrG8BKLeODCXE/QgBP051P8jgYUM4DVdGUTu3kYqDOCmzitOGqTAKWsbeIJUuI9V96tvH0izgqFKRwz7jblJSUllMOcYzxnyUZF65m0ozkwEcdWYBdQSCGTyCePeML8AgZykj4ucGvLOpZh1DZc4A5JKM8CD6Kxg7JENyWoyHQU6qj74yjH2V0SSkdUNDBKQlkFbIi0NDRqDY/zG4ILj37EOIbxEZN5ntf4PqdoQiZn6cJCHoiKqSznFgrJ5c/cCd5TrB3dBfk92hp8qwvc0Wp/NzUYL4Dtg7YKPw8sA3bWd1GmC9w+CeUFNHY2TUKZl6hFu2HUNkxwYxiGYRiGYRippy1wiSgjRRxFA9xtqOGCGwAXuL0SyiLgabTd02pUaHMKFbkkEpecQ9/ffRLKb9Ek1vVoMmEu8HMXuIt60EsozdDEV3mtm7KBTAllMloRvtAFbkfUOD1QAcxaNHA/AegKvBYbSIpxx9mEimbmoYKewWjbqYSBSC/4mYx+NvPqg6WwYRiGYSTJZrQ95SWucq7QPS6hLERd8fYl2D+ff+YFNBmkPMpP/b1OaJXxPuBOCeUAsMoF7gCAC9x5dB0SvdaaLqHcRzGDyaE52mYhH61YPgOcIYuGtGA0cAwVDzh6U8DHnOJ3/H9ACc04zAO8iDoIuKhbSdT9HNRlJ9v/zPG3Zug6s0HMLVtCKUBbPESEOMdQQY8jk2xUPJwJnGQpU2hGG6ZwkkXRH+yFn+LvFSFkkMkVXoRU2wQoiW6QegFKoteKKzlmRcUyrr4l8uK4NXQni04M5wBvc5TpDOCTbGcZvTlGf67nRQBmcBVjWUlHTrGWjqxgEg2ZfVnfjGGkCRe4dRLKM8D96P+KPOK0V0b/jtr51/PQIpLocfYD+3275ZHASAllNbDOnzONms4T/Ap1PZqGinMXoPGY7nyHP6LC3Ev5PzwW9agT6vY7W0JpA/QGbpJQiigV3xxP35uo2UgoWWi8azhwEvjAt/o0PP7/xbsSSk/gBt9+fml9c/0x6h4muDEMwzAMwzCMFOIrWVqSWEhSVSLjtknT+ClDRB4BPocwgp7s4LMsRJNTRRQwmL+QwwG+iiOTxuzhUX4GwAf0ZzG3cpru5FLCPzEadbN5Fr0QT5RM6I4mvhJWV/mK5m5ogGkl8HzExtYHRyagVexz0Ir229Gk1UuxgUTfPmoi+juZiTribAH2o244s13g8hPMIxNt/dAHeNcFbk+iORuGYRhGfcQF7oSEcgpN7sQ7TybTKuMkKlKJXpflosKMhb76fznQD7W4L0DXBzsSBP7zOUseZziNnu/boMKZo8ByShhMFu1QIdAB4CwvciNCNt/mtzSkmDeZyN/5Ad/hiJ9H9C0jznPJvOaAxugaNBsV1mQB/cimGdlkEhHcnKUx79GTz3II+DrZ5NKUgUALWiC0IY/5PMzdLGU3LdnHYHI4DTxA+sQike3Lc0xJiVtLfROm1GEudWvoxxs8wCJu4zfM4bP8X26iAUeYwFMM9AK6A/TmD9xFCQ3I5jTd2EBHvnG53oRhpBsvunkSbcc8Dj0/FKKCwEz0vFEEfAQsQYtj7pBQCl3gVsaMdQh4U0Jphbp33C+hrEPbMpfloGNcJrz73ShUBJILvI0WDJ3xjzuhLcDLI7J+WgLgW34eBj6SUNqhsY3bJJSzqPhmmwvcydS+m5qJFyUPQj/XPODtGCdmIwYXuO0SykFgEtqKfp4L3LHLPS/DqCwmuDEMwzAMwzCM1NIKOJXGXsRH0HV8jRfcAPsYwLNAC05wGK1U7wJcw3S648jnYQLacIZVdL2wV1OaMIYTwB4W0hGttPpZEgG8wWhQJ24SRUJpiTrXdAOejHG1aYO2vjqEtpBqBdyD2movjx7Tt4+a4Lf5AK2OvxkNrKwF7kYrmeK2FfPzuBYNZL5ggUnDMAzDSMgWVAxzieAmyVYZsYKbXLT94zOR87R3olsnoaxHxbvDgHESyhq0ZUb0mu4cQgYlFKPrml3oumIwsI9iznOOjWjiqjuQwWFaMIqXaIEmLa/mJEv5F55goXPu0nZZVcSLiyO32zhFd06RA7wCCNO5h/a8TWvmAGNw3IOjEBUaFXIrW5jJffyUO8nlEF1YSh4NXeD+lOq5GkZlkVCEJ/gbep3QB3VzKnUYHcJ+hvDjuDt/hT9HPYq4NZyIu61h1BH8OW+2hDIPPa+2BRqizmiHgE3R16USyuvA7V50sy7OeEeBd7zL7HDUmXYT6hZ3Jv3vyEgGCaUPKrICFZ3OA9YAA9H1Uwt0jVWeS9El66dovLgkz7sbd0Cdb+6UUE5TKr45XfV3VLOQUHKBoejnuQeYZe21kscXqL0hoQxA/9+sAFabMNqojZjgxjAMwzAMwzBSSxs0YJUWXODOSSjHgXYSSmaNbkH0BB8CA3ieQ7gLTQqas4Pt7GICj/IWjcgBTjOK3WjgbxDDaAgs4wOKKeJ+1LWmH7CqnCP2Ad6PfdI714xEgyBL0bZTef41QQMkI9BK9y0SyhC//bsucLujxoluH7UabW3l0FZX51AXntvQYGVp+4qL5zIYuAJY7AK3oZz3YxiGYRj1nS3AaAklO56YOYlWGSdRd71IqwxBk0XxkocObfG4w1dqDwNGeav7NTxBwYX2NY4M8skim0Ky2cw59gFdySAbaE0+J8llCRl0oAOn2M4NHGc3DTnBO4wngzxXnHqxTdT7cAASijrt6TpMP5c8+nGeFvwHk8ggiwJyeZ2p7KUdt/E3enKIb/KbCwP+nkdowpp0zNUwKoNvQzEGXX/PQ90avkHZblfxuMitwTDqA15UU951NS5wZ6JEN0UucJsSbHcSeF9CWYaeN++VULYBK+uLu0lNxDsQXUXp/8UM4A0XuIgAeZ2E8hbwCBq/yqLsVmMJ10/R+DVIpP3YQtRdrzcwzcexIuKbuE7AtQUJpQn6fe+LvqdX7PteeVzgNkgo+9B26929202dE2gZdRtxJhQzDMMwDMMwjJQhoVwNHHOBS1tiQkK5Ba2mfjGRi8rlRkJpjDq9FPMsX+U42XyVN4COvEYu67iB7hxlG/3J5QyT2MsV7EQdYrYCjvcZwPt8lsd4EljgAje3jOM1An4I/MQFbl/U813QQNNhVFCTL6F8HngGtc6e7H++g1b3TULbMbzpAncqapyuwJVoy4iFkYt/CWUSWlH7ht83E5gbW5Hj53cNGvB6x6poDcMwDCM5JJSbgK0ucJvL2KYt8VtlZKFC1+WoMHZJRdZO3tVuKNCX3zKF/Tx00QZ9eI0HmckP+SHnaX3Raw/zX3RhLXk0ZAYPcZi+FCM05RBFfMqddAuSnUdlEJEsHmEEb/NrjpHJQzxNNiUcoyGFZJJNR4Rcfs+nGMXzXMVhmtCBjRymPXvIpYi5jGYFn+IubnbPufnpnK9hlIdf14/1Dz+OEcYPomy3q1ii3RrKTCAbRn1GQmmBFpUsdIHblsT20Y4fu4EV1iam+pBQGqDroV6oiLgrsBN18iqK2i4DuBd16+tAEq3GqhJ78sfr4ufVA43PbAW21ybHXwmlOVqs1QN1WFtV28VDNQlfEDccFTN9mEjoZxg1EXO4MQzDMAzDMIzU0gZI90XhEdT+PK1uOpXFO8FMRa2Ku+IoIYNMNCixkpNMJp9OFLKMf2QXu7iCv9GPhjzHIA7EGbIYtbsuiy5+u4hzTSO07VM7VKyzO2rbLPTzuxrYACwDmgB3oYGfGZFgVGz7qJjA/ligNfAaGlRsCbwaR2zT3R9rI7DUBa6knPdiGIZhGEYpm4H+/mdcymmVcQw9P2+v6IG9+HahhLKUr7ASddLog7apKnWqe4zH/L2maCX3ejTJNYZ27OdL/A/qOjMciIh2G6U5SfM4vyG48OgnjLsgEFJ6A9uAEhpzhibsBE6ynbt5gaEUk0UTdnMnzzCYj9I4T8MoEwmlA+po0xB1o9keu95Owu0qQoXcGgyjvuMCd1xCmQ3c4p1udpWz/TngYwllJTAIuE1COYi2aa5xsYu6ghcq9Ef/V+5Az+89gfcS/M6GoK3Ql/v9k2o1Vll8DGQXsMvHi7qi65BxEkoeKr7Z4QJXUNVjRZBQGqIONO0pdfo5SCXek29BPgKNI60Fnk3lXA3Fn9tXSCi7gSkSSg/0O1xrRFlG/cUcbgzDMAzDMAwjRfiqnc8BT0dXD6XhOH1Rt5SNLnCXtFC63HiXn4YucG9KKFN5ln+lgHY8xN+B/TzHdaxnGo/xCNkMBYbxFP1pwxLu4JULA1XM4eZOVNDzn2g13Wi8mCamkisHCNGWUO+4wB2QULqhTjdLIkH3OO2jVkW375JQhgEDgFfRAM5VqI3wmahtslCxThdgngtcPDGRYRiGYRhl4M+nDwLPVUagIqGMB867wC1LwVwy0DXGPwGn0KTWQbjQOrMJmtxZ7h83QJNKbVGXvHPAf6Nrg/7oWmVlOhMJ3hlxLLAv6ulcdJ0TT0jTCF3/HMBXtrvAzU7X/AwjERJKazR53AoV2mwpT7hehttVSt0aDKO+4Vst3gS8He0om8R+Weh183BUALvcBW5/emZZP/G/mytRseEqVBhyFpjvAnc2zvaNUHebV13gjlfnXOPMJQt1b+4NdEbXHhHxzSWtRJMcsy167oicB86j//uzKD0PLEad0so8D3jB50i00GoVsL6y8zIqho/JjUbX1e+7wO28zFMyjDIxhxvDMAzDMAzDSB2tgJPpFNt4jqBVmW3SfJwKI6EMQPt0R4QzB8mhGecoQXt5Q0f2sv7CLoXAforoSiO6UlrBHh1Mz6Z8J5++qFXynX7fmbHW1b6P+Y1o//IXgEIJZbQ/5hwXuIN+u+j2US/F9o6WUPqhiahX0aTUNWg/9GixTRvgWj/vF13gzpczf8MwDMMw4uACVySh7ECTMasrMcQBtMo+FXMpARZLKAHwD+iapzu6xomXgCwAtqDrgaGo801nYCX6XkYBn5RQ1gCr05TE+RgYT2l1N+ga8kiC7fOBFWhyNAcVCBlGteFbdoxG/76WA29FC9/Lohy3q5S5NRhGfcMFLk9CeQuYKqFcuHZOYr8iYI2Esg79m7xGQslHhTe7y97bKAvv4DIGFax8hAoLryaqkCgBY9HircsqtoEL349twDZfHNUdXe9dKaHsRcU3u5KNsfn2ghGns4MkdjobC4yXUJ6N91n5mNBINN6zEm05ntR5yEgN/vP+SELZibrddAcWmeDJqKmYw41hGIZhGIZhpAgJZSDQ3gXu3TQfJwP4IlpN/VRNaVHkK4luxldKiUgWD9OTJbzGQU7yGf5INiWUIPyCkG4s4j42s5UxTGccDzGD7hRQQj4FbOZDurGIB3mU/2YFP3az3akEx20M/B6tfJ2FBo9i2zoNQZNaK1GxzAuoICYLrdI7W1b7qKhxugOTgJloEu1uYLEL3Bb/enTP6Q9c4LZW7VM1DMMwDENC6QyMc4F7qRL75qLJlz/Hrg+qOKdIUifH31oCJ9G2Uh/6zaLb10xH2ymMQJNJG9F1STZwBep6swJYl+qkjp/rg6j46ByaRNoGnEiwSy4qdoiIhd40kYKRbiSUJuh6vQfqJLCmGgoZDMOoAF6IMAWY5QJ3uBL7ZwC90HNhCXreu6RNnJEY/xkOQv9fbkJbHE1A1x/vxBYexezbDrgBdQ2ssUVBEkoD9FzQG11H7UbFN7sTrZH8WuczqAg6mTVLLtAB317Qx3J6ot/NDPS7ua2mxNvqMxJKNvod74y5Rxs1FBPcGIZhGIZhGEaK8K2UjrrAra2GY00DWgAvu8AdTffxkphPLnAPWnGyHUAy5N9w/OtFG/bhNR5kJmvoyBw+yxm60pQChvAXprIOGMEKWvAK02IOMd85NznOcXsAd6CVXF+O42rTEHWgaQjMRRNenwDOANtRK2FBBTJDgTVoa4dLgjgSSkdgKjAbdb+5FdjnArfEv94EDT464N1YZxzDMAzDMCqHT4J8GnitMhXZEsongbkucIlcXSo7r+j2NZHETcSt7wgqaLmkfY1fM8QKbxr6sdoCy1ABccqSPFECoSxUTLMozmaxAqH1aPV8L9TN77JXwxt1D79eH4G6X6xDW7kWXN5ZGYaRCAmlJ+oIW6lzsh9DUGeWkahodQVJtI2r7/iYxJWoa9dC1IFlMipG+bgswa7/zO8C1rrAbUr/bFODjzX18rfWqLPxNmBP5PsiobTlB+zF4Yi0+Swhh668yxd5FoAZXMU6bqKQZjRnC/fwZ7pSgLr+zULddQpQZ7VdJgKrefgCuKvRdfYScx0yahImuDEMwzAMwzCMFCGh3IO6miRlr1zFY01BA1SLLnewxFdY3QwccoFbHPX8VWjV9hrgG8BhLq006g4MBt5Ge2s3QsUvu9GKpkLgMRe4vJhjNgEmotXkGUB3F7gfxWzTFRXbbASWusCVSChj0QrvX7vAbfXbTET7yS9yQUIXndaowGauC9xeCWWyf29vu8A5CaWPH2clmiSwCy3DMAzDSCESynig2AXu40rsOwk4ki5RtE8G9UMroyeia482wA7UgW9HvCSid+kbAfShVHjTFBW5NPX7bk3VusILhD6BOursR9dZxWgbimy09UI8gdAAP6e5LnDxWmcZRoXx7UOGodcCm9EWM2cv76wMw0gGCaUv2pZnpgvcySqO1RkV3jRDhTcbLZF+MX69MA4V9n6Iik7GoMLdd13g9iYxRn9gIDCjtsYrJJRGqPCmN9AcXWdtRddSY4i09zxBA37NT5nKk0xgMx/Qj3l8mbv4OX3I4y/cxyk68Sh/Qx2QVwJ/sDVOzcevuSeh/y/eqQkFiIYBJrgxDMMwDMMwjJQgoWQCDwFPV4f1uYQyDG1dtNUFbmG6j1fOXMahSaXZURVG3YCrgBdc4M7HaWUQoQcaLFkMRMQuzVG3mWNoles+NMGT78U9g9GA3Fo0IPc1tLrpZX/sTDT41xMNPu3z+01ErZdPA6/6x62AhS5wu8p4f81QF52FLnDb/Gffx4+R4d9nG/Riv8K22oZhGIZhlI8Xv94I/L2iiSIJpR/Q1QVublomV3qcFsCNLnDTfSV5d1RQ0BgVIG9wgSuMs1+s8GYV6mQ4FnWd+dgFbmeK5jgNddBpirrpNEQr5Q8BmxK1jpJQOgHXAR9dbrG3UbuRULLQBOcwNGm81JwhDaP24Vtqj0BbSp9JwXjt0ev8NsBqtMXiJefM+oSPYwzzt3Vo/KMp2h77FPBeMi0fvcDxk8CcaEFtbcYXYfVCRUT3oQ7GB4ATzGQCa7iN7/F9MoA/ci/FZPMwfwcyOUA//odv80X+RFfWoeu0H1n7zNqDX9uPR9fMK2uriMyoO2Rd7gkYhmEYhmEYRh2hFXCyOsQ2nqOo3X+bajpeXCSUSHXRS1Fim0jFydxIX3DfE/sZtJVBCZCHVlGDOtvkogGjLDTYcQLYA/wFFcncLaGsAAagNr8zXOBO+IB9V7RdFBJKSzQZdAJ40QWuwCexrkeTSXOBW9D2V2v8HMuyXW6EOtss9WKbbmiw6xU0STUF2OXff3X97g3DMAyj3uECd0RCOQ+0RxMqFeEAWvmcbkrQ9Rk+8L8D2CGhtEPXDyMllI3AmujkpL//gV/rDEddaDYBb6JrvbESykhgcVWqryWU5qib4I6KJia8gHkmcJMfZ4klN4yK4BPHA4BR6N/kq9amzDBqLy5w6yWUbOBWCWVmVR2qvFPwG15gOwL4lISyFj1n1rs2c1FuvCeAV1zgTkoog1GXusUucBsqMNwVaJukOiG2AfBCzVUSCqjLzTk0NpXNDq6lB8vIiNpByEQLvjognAdgI/l05QRa9NUPFW8YtQAXuE0Syj60pVo3CeXdqrptGUZVyCh/E8MwDMMwDMMwkqANWhlcXRxBxSmtfQV1tePFLVcBb8VUAk0CNrvA7Y/e3gVuHfAk2qqgHdoSqw0qtunsH7fzr/8bKo65Ca3kOgs8giaydqGJp9uBe/0+h72Lzu1oQO4tL7bpCNzt91mHtr5qArzsAresHLFNA1Scs8EHE1uhF/NvoSKg64AFLnALTGxjGIZhGNXCFqBvRXfyAfgMXw2dThxecBNz/DwXuLeBl9H2TfdKKFN8UjF6uzPeufB5P84n0DXSLFQoPElCudULeCpDL2B7ZYUyXhzxCtARuM4Lnw2jTCQU8ZXo96GuT2+4wL1tYhvDqP24wK1CxQ63+uvnVIx5xDvSzUCv3e+XUMb5Ypg6j4TSVEK5AbgSbXv9BlAoodyEikJmVERs4+M2fYEKt+SsJbRHXYx3A8vYyW6O0JVrOII6oExgBOc4yFi20I181vMqgwDHeXL8GIVoQZVRi/Ciq9dRgftdvgWqYVwWrKWUYRiGYRiGYaQACWUScMQFbm01HvMzqIh+RnUHrL0l8d3AChe4jVHP90fbQb1cjpglFw0WTUITSfuA+cS0MpBQ7kOrsRagFdl3o844W1BnnF5o8Ginv/3RBW6r33coWhn3ERrcbw3sBbJd4N4p5/1loWKbwy5wC/187wY2oK2q8oH5Va3iMwzDMAwjebxgZhrwTFnrjAT7TkXFJlvSMjkuzO8OF7i/lbNdA7QFwmC0cn2lC9zuONs1QtcyfYHNwErU2W8UcBh1mTlagflNQ1tk7i9347LHyQSuAZqh7SlsPWTERULpCYxGHSoXu8BV1J3KMIxagIQyHugAzIq43KZw7Cao+1sfVNyz0gXuVNl71T58DGIEWtyzGljlAlfsXXYnoS0nl0achSsw7q3AThe4Namec03AF2INR0U3zXiFm9lHb77GBrQ4KxNYwZt0ZCVDKSKHoaxnBUO4i9kMYTcq7FoPzEOdcgr8z+j7BebsV3PxBXJTgDNoq7X8yzwlo55hghvDMAzDMAzDSAESyj2o20leNR7zFqAFGrxOW/IoznEFmAqcdYF7P+r5ZsBdwGvJJn8klHFoO65iF7g3Y8a6Eg189ESDTjtQF6EeaIJnvd+mDVqtdRatBn8BrU5qCexHbYXXoEmqvkA7F7j3yphTBnADGlh51495G+rEk4smt9Yl8/4MwzAMw0gtEsptqJvdjgruNxRo7gK3IC0T02M0Bu52gXsmye0z0HXKMFREvRp1CSyO2a4RmkzqhwpvVqHroxGomHhJeTb6vg3U7cBfU5UwklCu8HN6wwXuWCrGNOoGEkoXtI2bAB/HE5QZhlG3kFCuQq/BZ6fDAVZCaYgW9wxEi21W1BWnLAmlB9o+Kg/40AXutBfgjEOLh+ZVRizrxx2DttuukFCnpuIFWK38rTPqijwcFcVk8gvGM47tXMkqVKR0AHUgLGUj7ZnO4zzCE7SiCOiErq1WAA0ojf3kRj3OQYu+YgU5lwhzop+vK597bcCvq69A21cucIHbfpmnZNQjzPbTMAzDMAzDMKqIr/JtASRdYZwijgJNUcFJtQlu0OROI7TlE3BBhDMZDXpV5HMQVCjTyo+TgSadhqEBj0K0KrYITUQVoommDsD1qMPNW5S+/xbAE8B7wEFK20ed8uNn+bHiT0bfxzX+4XwXOCehXI9WoG8EXq0rQT3DMAzDqKVE2krtqOB+B4D+KZ/NxVRIyOKTMJuBzRJKZ3T9M1pCWQesi7j++SrdRRLKSjSpNM3v9yoq2LlLQtkOLHOBO5PgcFVqJ5Vg/ksllBPA7RLKOy5we1I1tlE7kVDaA2OBhsASUvydMwyjRvMBGhOYKqG8WVEnuvLwbmqL/blwMHCHhLIPjUEcTuWxqgsJpQUqtGkMvOsCt88/3xq4Fo35vFAZ1yAf+5iAun3UOtGHdwNsFXVrjbr8NUZda7JQN5PtaMHVSdbRidNkM4SngdK4TT5ZbKMdg9jHLloxiwfpwVxaccRv0Rx1D1pVxnyEi8U4DWJ+Nov3moRSTHyRTjwXnYhIx1qWVwL/Pf9YQtkFTJFQuqPOjnH/fryIry/aliwX/fwPEuO8bRjJYIIbwzAMwzAMw6g6rYCTl+Gi+Aha7dSmug7oq1UHc2nLqOFACVqZXVHygW4SSgfgauAU8DJ6wfsNznGAp7maY9zHeXLI5RBTWMFojgDdOEsOf+UBDjAGyKYlx/g6JcC/u8CtiDlWmYIbNCDVFLXCLvHtJ24DngU+qo2BKsMwDMOoY2wDxksoDVzgCiqw3xGgaSX2qwgOFQhXfMfA7QX2SigtUeHN/RLKFmC1C9wJv0208GYY6iy4BZiJJgzulVA2osnH2ERBL2BhZeZWzry3SCingesllKUucOtTfQyj5uOTw2PQ66KlqFOTrZsNox7hi1XmA9cB10kob6fj/4A/hy+TUFajbjc3SShHgOW1pW2dhJKNtofsDywH1vr4g6AuPiOARS5wm6twmGFoi+y9VZ5wGvEFbC25WFzTChVulqDimmxUxLIf/bwOoGKbLsAQdP21lw8YQFuW0ZyLi6TOks0sHuYl2pLJObqwkAeY4V+NxIg2lTVPLx6NiGIq8v5yuFiEE32/ZbzX/PegoiKdlLZyq824wB2UUF5EHaLulVAuiNkAJJS26JplHPr7P49+B7LQ71qRhLIYdeg7VO1vwKiVWEspwzAMwzAMw6giEsogoK0L3PxqPm5r1D432wXuT9VwvKZoYuftaDtjCaUNcAvwkgvc6QqOOQG9uP0k2vbpAxe4bf61W4CxnOIwM7iRq1hONwaznLbMYhyf53d0oQ9P0ZNMGnMXa2jCcTZyhkHsRa2YZ/uxIpUrV6FWwGuJqVyRUEaiVeIzgWLgDjRY+MvqbNllGIZhGEbZePe5PS5wGyq4323AKhe4XWmaVy7wSRe4p1MwViNU5DwQTSytik0k+vXNcDRhtwV14+sP9EHXOqtc4M6no51UnPk2Q9elu1CRsgWd6wH+uzUabcexHFifalcLwzBqF9619kZUCPBuupKh1/MAACAASURBVM8HXrDRDxWpnEaFNzXWcU1C6YMm+vei58uz/vlGwBQ06f9OxKW3ksdogrrhvVjRGE268CKSplwqrGkKnEQFJILGaxqiQps8NG5zwN8vArqha6N2qNvferRwaixwQVRRATqhv4fZlXxrKce7EyUS6cR73IBS4UhSAh3/+P9n773D67yuM9/fQmMBOwE2sHdSLGKVRFG9UZIlypJsSWNZYzsT3+txHKfNnUnGyeedmTuOJ8kkE9u5k3EmLpGtTlVSokRRhU3sYO8k2AGSIMEComPfP9Y+xOEhykEHyPV7HjwgztcPgfPtb+13vW/Z9S6OFSfDUBfrA2gU/XjgWVTMFfudSiQN/f1KAV62SHkjGUxwYxiGYRiGYRjNRJzciXYOtelDWChkfRN9UH7HR/5CKx4rDViIClS2Jbz+JBph0GhRijj5KipySQf+MWYFHSaQ/hNaXIl1moxDbYSFv+Y+5rOLoVziVzzMH7OJblxAo6ROUfOA/M9oZ1escyUbLS4UhmNWAutQu+ERwNtocecxNPf5Zz7yRxt7XYZhGIZhtB7iZCQw1Uf+3UZuNxtI8ZFf10rn1QV4riWF0GGsNR4dz5SikZt58RMktQhv9qOTUcOBLYTOcB/5VS11XnWcaxfgATQCdLmPfEVrHs9oP8Jk7kxgJOpwud3+vw3DiBHuXQ8DRT7yK9romClobWEGeh/aDBzuKALQ0DB1O1qXWOUjXxC3bCTq9rsDdalrlggiCJPP+chvbM5+mnH8blwrrOmLjmPOovUXj4pruqORPpXUiGsKgLOx9yHccyaGr4uoyOZgzGU6OJZ8DzhD4xxouqI1pp92dieT8PvfGIFO7HsFjRPplHY2YW0QxM9H3aNGoG6ZyfyedEXj7F800Y3RECa4MQzDMAzDMIxmIk6eAlb4yJ9qh2M/jXYBbYw5w7TSce4GUn3kP054fR7QLfH1JPbXh5oH3lVo3vWmuMzyacAzwGE0T3sCWjw5xClG8r/4D/w7NnKUfqxhAP3YyhFm0p0yZrGMu1iGFtqEq7uhxqLWwzGHntgk1gjgv6EFhDlol9XiZlo4G4ZhGIbRCoRJhefRiMukO8BDNOZMH/l3Wum8MoCv+cj/ohX2Leh4ZRqQiToD7o4XOSQIbw4Ah1DhzWPAG8DK1u5kDv83d6ATWEt95Itb83hG2xImrWag4+ddwJZWjGgzDKMTE2KTHgXyfeS/aMPjCioGnIG6pGxGxRnt4uQRxKiz0WjHDei924dl6ag7yxDgk3gRTjOONwS4G3i1tWPPg7AqUVjTD63DnA1f59AaTEZYNggdIxRRI64pSHTiCeOJYeg4ZiDqZrPbR/5sHecyGR0b5mNiiqQIfyuxyKtkRTpdUXeY2kQ6iQKdeJFOu4pygyjrL4A+wGH2UsZL/AUD2Mh3+BcA8unBIp6hkKmAJ4vtfIffcJ2IsozWJa29T8AwDMMwDMMwOjPBvrg36pjSHpxFHxiz0C6NFicULrKAtxJeHwqMAl5vxL5SUavnm9DC1zngPFoI6xG36kC002Zk+Pde4BxlpPISTzKRUwxhLFsooIheZFHEn/An5DKBj/guo8hgOP3Rru54W+EUNC4qRg9U7LMZ+A/UOORsM7GNYRiGYXRMfOSrxclBVEi7uRGbFgBZ4iS1lbpzPTrJ1PI71sm5PCBPnAxAhTczxMke1F2kOMRSfCFOtoTl96MTTwdRkc4z4mQjsK+1Ov7DhOZn4uRmYKE4Weoj317jZKOFCGKyaegYfj/wmo/85fY9K8MwOjI+8hXi5H3gMXEyq63cVsL97RBwKCa0BWaHe+PetnLnCGKGCWhDzyH0c7M0bnk2cC86NnmjJQQJQaRyO7CmJcU2Yb+9uFZY0x2t58TENUfD93RUzDIIbbLqhtZZ8tFYn9N1XW9ws5mAutlcQsWdyxq6Hh/5neLkRZKPCxJuYLENXPlbKQtf55PdLgjF6hLo9EZreFctC79DSbvohK/yFhyvzkHrtnuB8XzME/Ti6ojZ3/Id+pLHd/lTMilnF0PCeXhUNNdhYseMjocJbgzDMAzDMAyjefQHzrejpWoh+kCb1Ro7FycD0QfLt+ILHKFL6y40kz2prtbQaXUHKrJ5w0e+WJzcHhZf4mrBTV90Eq0Q2ARUUEVffsPv0oM+PBWKOlWcQZjAsxwkjT7cyi42sJeDTGMVvcljFhUIGVxgEktZSCEfMZU1LAQEIQUPVJPGM/yKScxCH6LXN+NtMwzDMAyj9dmHjkWSFtyEyb8idNzU7C7y2g5BKwlurjqIuiouEyc90Ymsp8XJEWCrj3xhEN6sDZOLX0EjNTeikww3ATeLk/U+8oda8RxzxckF4FFx8qmP/JEGNzI6HMG94CbUOekIsKgxrlKGYdzY+MiXiZPFqOimwkd+axsf/xhwTJwMQh1vZoqTrcCu1nR/CcLY21Hhx/ux6OywTNDP1GlotNSBFjz0ZOByc+7v4iSTa4U1vYHL1Ahr9ofvF9CmpmxUZHFT+F5OjXvNVjTeqk7hRHhPhoXzHxj2/35dbjZ1EUQ3P0FrWLFY8Qq06SqVmljxtcAGcyxpGkEsVYHGeyVFaL6rS6STidZWE5eli5NE95w6XXSocdO5ys0qOEDeQiyy/n26kMIFRlHOaboB8BmTKaUvX+dvSEN/V28mFi9/CrhFnHwSL5ozjHhMcGMYhmEYhmEYzSMLaM+H9EJUmNLightx0h14ABXVXEhYfAdwyEf+eBL76QbcCgxGC0qHE1bxqOAmO6w/HpiFdtjsAgbgGcrLPEgZ3fkWS0llArCf3pwA5uM5C+QAY+lKH6o4zx0U8DTnSWclu0hhEX/MBJbwAJt5gNWo004FnzKeL5jCRPJQu+LLHSXn3TAMwzCM2vGRLxAnqeIkK34iKwny0Y7rTiu4uXIwFT6sDq41k4AF4uQ8GvNz1Ee+VJxcBv4Z7eaej7rdnELdcWYA68KEZGuc30Fxcgl4UJzk+shvb43jGC1P6ESfiDpD5APv+MgXte9ZGYbRGfGRLwmim8fFSWV7OIr4yOcD74uTLFR4M0OcbEcd4spb6jih9jEXFY+sTXTNDe4t94QfFyXGKDXz2F3Rz+x3k1w/FvEU/9UXHcvEhDUngR3A2ZhAKdSJBlIT9dQvrFsA7AE+T9YBLYh7JoavYpJ0s6mPIKJ5X5x8gsYfZqMOOyVo7W6viSbantCkWBy+kiKMReIjrxLjrXrVsixDnFRytTAnB41lTeUCKWzlSZ7nn1jJLaQzApjKcUbRnQJ+zjc5wxS6cYZ5vMY89qEirVgcfZuKBo3OgwluDMMwDMMwDKN5ZNO+gpuzaDcI4iTTRz7ph9f6CA+296OdX0cSlo1FCzGfNrCPmIXyXLSj+rVabINjk1LFwDhxch9asFkGPBe2reZl7uIMGXyL/0kX7iVW0JnLPlZylleZyVd5n61MoYCBPEo+g0kHjgEjQ88KnKEv2tk0B+1uOsJmBjOKTQjDgC9Qu+llVoQxDMMwjA7PPmAc0FjBzTg0drKlaVPBzZWDqttgbujaHwPMFSe3ohEW3YHDPvJ5Yfk0VAh9EHUdnCdOSoD1YUKypc/tlDh5C3hYnPQBVid2HhsdhzB+H4u6A5wHPmikoM0wDOMagrttzOmm0kd+bzudxxngo3A/uhl4TpzsQiOlS5LdTxDWjEMFJ13Ryf0eaJ1kB/BqopBHnIxBXW+2osLYlm7ymQvs95E/l3DcFDSGPFFc0xUdB8TENYdQYU1J3LYSrml8cD8ehAogCtDx1Fo0HippgUycm82ksL8D6L2mReMnQz3HxBGdmDBejIlmkiL8fsUir2JfA9Gao/AuDzKRneTQiwz6UIIAo0hlOkUMZQa/5lv8iuXM4GO+yxh+wEAuoY4+2S19jcb1gwluDMMwDMMwDKN5ZAPtlvnsI39ZnIBauWbRiG6RBrgVtQHeFP9i6MiaByypr6giTvqhXdQpwOIGiicenQy6DxXanEe7T1KAYvLpzx7GIlTy9/wwTGMJt1DEA+zgMX7GUl7gRyygGxdYQC6D2QMM4EXmcojJVJFKX84yk9PAbejD8joO4TnPOJ5lC9pNVYxa2VrnimEYhmF0fPYDXxInaxsh4igA5osTaYXJrnYR3Fw5uL4H+4B94iQH+DI6Vp0hTnaGyad1ccKbWUAeGglxrzg5i0YstKjAwkf+kjh5GxVzPyROPm5JRwGjZRAnI1FRehnqcHmyXU/IMIzrCh/5C0F086UQL9VqsYZJnEsR8GmIZpwOfFWc7EOjGet0nREn2ejnZCyuqBx1TxmFjgHyUFeY3oTGrOAkczvqNLekNUSMwblnBLBYnIzgamFNL7ReFBPW7A7fLyaOg8RJehg/xMQ1A1BnmIJwXZvRSPVGj5+Cm80E1M2mBK2/LK+lKcswmkz43SwPXxcAxEkhcIItdOEYQ/g+/wWoopiRlFAJvIMwlu5cYiGrAHiYDWzjEbYxhoFsQWPJutV6UMPABDeGYRiGYRiG0WTESRpavGhUrnQrUIhO7mQBiXFNjUacjAOGA2/GF1JCp8jdaBGq1iJReE9mokWUDahDTn3FmBRgKjASLUplop1VR9FiTD8G8Rk/ZDkwFC1u5aITRJ8DMIWTTOHHYX+T0M7uXsBOnuc1KklnB7eTzzy6sABYASwHylnDY2STz2C2Eh7Gsc4VwzAMw+gU+MgXiZNiYAjqapfMNsXipAIdd7RoRI6PvBcntJKYp7Hnclyc5KNi5oHAs+JkP9rFf54a4c1UVHxzGBUeLwjbbWjJCCEf+XJx8gEq3H5cnHzQklEaRtMRJ7ExdgoagXKkgU0MwzCaRLhvvw88Epxujrbz+VwEVoqTTei98ClxcgjITYzVFieTgWeBalSAkgKMRmsPuWhdJg11mrlVnLwcXrsXHaO80ZyopIRz6crVopoFqKjmEWqENUdRN79zIc6ntv30QMcIMYFNn3DO+Whj2SeNcf6pZf+C1nEmoWO1A8CH5pxmtDGlQBp7mUAZ/flb/gqAKrrgSeGvGcxk1pLKCLSuWtvvZyoqFDOMWjHBjWEYhmEYhmE0nX5AUV3FizakEHVlyWrujsRJf9QB5r0QTxDPVLSoVGsEgzgZjnZuFQCvN5TbHbrDvoK62yxGc5GXot1iPYB/QWOl0lHb4snAkfDvYrRjJZH0cI4pwGVgMmmMYDo9OUAvVlHCnXwQOwWOcwc3sxI4FbcP61wxDMMwjM5DLFYqKcFNIB+dWGpRwU0g5nLTroKbEJfRFdjjI79bnKxHx1ILg6Bma4iQWi9OtqHjvNhYqwwVxRwGNraUMCY48KwUJ1OBJ8TJUh/59oxmvaEJ8SBzUMH7euBQewvFDMO4/vGRLxQnS1GB5zIf+RMd4JwuA1+Ik1xgCnqPOg5s9pE/G8Q2X0ddXsqAHFRIchKNz4657FUCJ9B6wp8Ae4BXfOTzmnJeoaGptjioNGrioDJRx7/f1FLDid9XStg2Jq4ZGPaTj9ZwVgFnWqK+JU66ow1Uk1CxQ0y8Y242RntQAGTwMCuYx/orr37IgxTTn6f5DalUk8tCVvAEt/ErPmYqZfRlKgfC2ukE1yrDqA0T3BiGYRiGYRhG08mm9s6HtuYsKrZpluBGnHQBHgBW+8ifTVjWD804fzOxEB+KKfPC8Vf4yNc74RXsjh8C7kLfvxeBdcAfoh1jX6BdT9WhK+z5uGvbC8zg2gddQTvVB6JdZgdQW+d0tLOrB9XM4iAHuTNssZU7KSWTOSxN2Jd1rhiGYRhG5+EAMFucpDWiczwmuNndCufTrrFScYwmTkARJhM3hMnE8cDd4qQUjdDM85FfH+d4cxM1AqanQszG5uZ0ucfjI79NnFwAHhYnK9ozVuRGJIzr56CC/U3A3kZEshmGYTQbH/lT4mQZcH9wPDvV4EZtQIhe3CBOtvJPOM7zc3EyjOHs4Zv8b1RIM4UV5LCaWZTRhy6cZSZv8QC5YTddWcJX2MJMKkkllenyQ/mm9/WKYQR1ykkU1vRAI7djrjXbgbMxIaw4SQeeoZaGqRBlNYAacc0AtHEpH62RbAiOdy1CuIYcVLxrbjZGR2IfUEkPqulBjXNVOmWkUsEgVFj+EL9gJc/xKX9HV05wPz9jIJdQLUUlWo80jFoxwY1hGIZhGIZhNJ1stFOivTmLFn7SxUm3pkyGhOLIvcBhH/n9CctSw7K1wXI5fpvJaLzTLuDTuia6QjfVSFS0MxMtGv0QGBtWWYgWmJb6yO+Ibecjv1OcrAG+i7rQlKCTAwfDNfeN+0pHO7mPcY6L5NKNWaygO93Zx2Psoge3XXHnGcxWZpDNRvqQWPiyzhXDMAzD6CT4yJeIkwJ0nLG/gdVj5APTW+uU6DiCm1WJL4ax2k5xsgsYgUZo3CJOtgO7feQ3xDne3ERNp/5XxclO1BmnzknDZPGRPyxOlgAPiZPePvK5DW5kNAtx0hsdt+cAm4FlHcCp0zCMGxQf+RPi5FP0PrDER76wvc8pho98ufxQ1pPGenL4PhmMQmsixZzgMMv5FnfyM+5iB58ylZV8myn8GYPpxibuIJebeZwfM5Ru/JxHKMcB/wmuNCwlCmv6oE4wMWHNIWAj6qhcnyByJnAsCJh6UiOuGYTWV06jNattQEFL3L8TiXOzmYi6/+zC3GyMDkR4VliLxr3VOGo9z7tXrTibTcwmBXWN2ob+LYKK1dYGQZ5h1IoJbgzDMAzDMAyj6WShHUbtzTlqiilZaLdSY5mFPh+srWXZbOCCj/ye2AvBpeYOtMvjHR/5WiMZgmvORHTCJhUtJn0IrEYnpL6EimXeRqOxEt1zeoRrWoZ2Wt+NTg6Vo8WcS2h01EX0YfgEMIVyjrKZb7GSBaSQTiaXmcpL3M9WoA9ljOIQI7mb/5Vwyta5YhiGYRidj1isVLKCmyKgizjp3lAEZhNod8FNXJxUfl3rBOebPCBPnAxAhTczxMkeYHuC8GYyOmHXH3gmvL69uZNpPvJnxMlb6GRrL2ClOa20POIkE52UHYVOIK2wiVDDMDoCPvJHxMkq1PHsvbrqCu2B936ROOnBIn5AMeVoPSKD84wnjVLuQRuF7mUbqymnkNkM5gLryGIonzOFU0BP7ucA7/FtcbISrYcINcKaAlSgcs5HvrbI7FoJDU2jgPuALeLk+bCoAL3370XjoVrlnhrnZjMpfD+IijitccnoqKwHbkXHx/UJZ46iIv6xqOgtHf2b3dDK52d0ckxwYxiGYRiGYRhNIGRp90LFLu2Kj3xVsOUvowmCG3EyAu1IejOxICNOBqMTWK+Hn9NRAc5YYF28CCdhu75o9vkY4DBa9MkB3vaRzxMnQ1DBTg/U1WZ36IzqEbcPAR5F7Yg92l29G3UW+tew2gC0aLUHtcQ/AjzMQObyR/w9WoDKAV5C3XG6ARPownb+nNW1nLp1rhiGYRhG5yMPmJ+s05+PvA+uOIPQSaKWpN0FNyTESTVEiPJYFrrjpwJPi5MjqJtNTHgzBRVQFwJDgZtCPNWu5rik+MgXi5N3UeeAR8TJR63RgX8jIk66ou6SE9AJ3VfsvTUMo6PhI38w1FceFSfv+shfaHCjNkCcjAK+SgrplHAGjWCEcWTTm3ms5cvMYhUrGUc6KYzhMnCWywxnKkXALUAJo6igir6sJY9bWN4UoW9oZBpIjXtNNlpr2Ru+8uPdiFsLcaL1FG2qqkDvLZ81RixkGO2Bj/zpuMj6fOoW3ZxCBTcl6O95MfCiicmMhjDBjWEYhmEYhmE0jf6ovW9HsWEvBFJQwU3SBGv5u1DRy+WEZRnAPcDnPvKl4mQkMA91kXktUZQSBDLD0AmZ/sBOYDFwG1ANLAIqxcmdYb1V1DzIgrrVjBYn48PyGeH7BeBFNAP8aeAz4Awq+tkLbIu3nxYn68MxZwHDgY/DMdLQiaK8sM9EumKdK4ZhGIbR6fCRrxQneejkU7Lug/lc34KblY3dKEzWrRYnG9Gu9QXi5DywxUd+Y4idiglvioDxwLSw/r6mdtL7yFeIkw/RzuOF4uSDjjLh2hkJY/hp6P/TfnTc3tJOToZhGC2Gj/zeONHNOz7yxe11LsElbh4aK5NHKWepJv3KCmmcZhgf8SHP8QELSMXzCKvoxkWgmnJSqGYvkAt4MskB4H0u+SXJfRaHOk1MXDMQbUw6jY5dNgNd0PrJ663tDBfqPEPQccFQdNy0PIh1DaPTECLrXwSeRWuUp1CH66tWQ//OhqOfAf/gI7+zTU/U6JSY4MYwDMMwDMMwmkY2WvDoKJxFz6l/shsEt5oHgQ0+8gW1rHI76hhzVpw8BPRGs7hP1rKfCWhRvwKd6FqKRj89DGxBu8FGoYWrPLTwXy5ORgPZwREnFlmwGH1vi1DRTpGP/B5xkhP2dxTtRnm1tsmD0LmyF3gELQYdRCe+JqHCpNqutStazLLOFcMwDMPonOwH5tA4wc28VjiPdhXcxMVJ1TbeSYrggpIrTraiIqa54uRWNI4oN3yfio79LqIuKjcH0XPSzjoJx/TAmiDweVycLPORrzMSy7iWMFl9EzAdHcMvagvHA8MwjJYgTIanU+N006BjXUsSjj0LFZNuBnYAj+KJF7SksZ7b2cFXeJ4tjCCfPAbzKrPoxnYmsZMULlNMCrG47AtX5mFr/TwWJ6lo41RMXDMQFQPko/fyncDZmLAmrP8VYFVrim2Cm814tI5SGc7jc3OzMToz4XPmJ6hz9y2oTqICqAJS0QipavRv73VglDhJtyhOoyFMcGMYhmEYhmEYTSMLLYB0FArR6KRu4qRLknbxdwGna+vWCEKYgWhU05Po5NWyeEcfcdILLeqPB46jVsL5oVA1Hy0YvQ9cRoU9vYGP0Oir8eJkKOqgcxhYCywHin3kl4mT+1BHmxHAMXHyNJCBuvj8fz7yx+u6KHFyE9qNsjvsewjQE31oPpSwehoaIyWo2MY6VwzDMAyjc3IcuFuc9PGRL0pi/dNAn1Yoore3w81o4GBTRC+JhIm8fcC+IHyehk5Q7EQnImNRU1NQN8HbgBniZL2P/JEmHnOnOLkIPChOVvvI72/udVzviJMUNPZgBtqt/a6PfLvH3hqGYTQWH/ktoZ7wiDh5r61i8MTJWNRl7RjaHFQSXi9FSCGVdFR4MpoixpPNUUbxa2AGozlIH3pxkOlMooye5HOKYcBGAA6SQyrnfKW68oa4v3hxTRbabFSA1kBW+8hfqud0pwLnfOQbFSWeLCH+ezLqZnMIc7MxrjNCk9374uQTtJ6ZjcbPl6DPB3tRMXkKcBIV9NcWSW8YVzDBjWEYhmEYhmE0jWyS76BuCwpRd5vY9xP1rSxOpgG9gHdqWZaJOsmUAIOBt+Jt/UMBZio1gpw3YgUhcZIN3Ic+lC5CH17nog+tBcC96EPrMfQhthrICxbSqcA9IbpqCNAdFcOcAr5AO03mUk/HdpgMmo9GVf1NOM6TaMFof7ie+M6VSlTss8GcbQzDMAyj8+Ij78XJfjRyssF4SB/5KnFyBh1r1CnkbQLVtL/gptFxUg0RxM7HgyvhNNSOfz8quolFTU1Bx1f3iJMiYF2iM2KSxzoqTt5DI616+8hvbKnruJ4IMR9jUUeGC8CHNp41DKOz4yO/IYhuHhYni1vTWUKc9EedfdPQz9ArwhL5snRnLP3oyiAq6EI5I0nhCL04TAHfZAejuYlStuMpZDiTWQKUMJdCPmA+O1jLIIpYyz0MYrk4uQsV2nRDaxz5qCjnVLLXGGo104E3W/h96EqNm00VsAtzszGuc3zkS1E37msQJ9vQSPtFaNzpQXNeNOrDBDeGYRiGYRiG0UiCXXtPNMapQ+Ajf1mcgNoUZ1GP4CYIZqYDb/rIVyYsywC+g0YRLI11FYdrHotOpKSgkysfx7YPBf/p6ATMyrDO76Hin5Po5NM5YGt8x20Q1/hwDVXipAvw7XAdsbzkU2Hdh4Ejiecct69eqKBnKLDWR35zEOBcBr6Lim2u6VwJD9mGYRiGYXR+9gMPkITgJpCPTn61pOAG2klw0xJxUg0RxnGfhfioycBC9H3cytXCm17oZGk+sL6xQhAf+bPi5C3U6aY36qRY1dB2NwphDD0HKEcnResV2xuGYXQmfOTXiJM7gIfEyQd11QCaSqg7zEZFqhuA3TFnOHEyEJjEVv6At1h4ZaP/xgjG8h7P8y7HeJfFfINFdCeNC8xgC3dyCChjFlUUksM7/ClVpDCKEyzkl2j9YRvqTtNUF7pbgJ3xDVHNIdSGJgHD0OjvT+uIGzeMGwof+WJxchitg64E7hInb7T0Z5Fx/WCCG8MwDMMwDMNoPFlokaTV8rKbyFlU6DI3FIm6AqXopMteH/lScdIDFaV8kmhTHGyUnwr7+JuwfiYaGzWR4DTjI38sYbtMYAH6vhwHnke7xVehmccnG3go9eJkGOqaczf6MHsAOJxgXTwenUi7hiAUWoB2VXcDfh0mZ+5Fo7BOowUuwzAMwzCuU3zkz4iTSnEyKMku1Hx0/NGStKfDTYvFSTWEj/xlYIM4yUXHaHej486twCuoGGca6oj4ZXFyCHUUTDrqKAjK3wv7flScfHijC6WDmHwO6ta4tqnRXYZhGJ2AlWgE9QPiZGl8/UWcdAPGofeYa+oede0wNApNQD9HDwGv+siXiZOMUA+ZjM6bnuIFfgP8K9oINJr4pqan+CwccwcafT0ZddotBi7zIB/wIBvDti/5yL/X3DdDnAxCm4g+b+Z+4t1sqlE3m5VtFd9lGJ2IrcCjwG+pcRRc265nZHRYTHBjGIZhGIZhGI0nCzjT3icRT4hyGo9OGvVCHwwr0TF/OlAZOpH7oy4zx+K27YUWh7LQAtG/Ar3Fye2oW8w+4G0f+fNx26Sixa25qKjlDLAbfQjNRd1vihs45zRgBCroOUFNZvl6NBJqZ9y6EtZ9v5b9SDiHEnRC5h/Qia4FaEd1o6MMzDoJWgAAIABJREFUDMMwDMPotOxDxyPJCG4KgPvESUoLC6nbU3DT4nFS9RFE1TvFyS50rDYN7cDfDryGTmxOD8vGiJM9wMZku/N95CvFycfo5OgTwemgqBUupUMjTgag4+5M1I2hTYRVhmEY7UWIivwUuB+9V3+M1jPmoPeZNNTlK7HusY5anNXC5+jtaGTSEh/5QnGSJU5uQe+fx1DxyTC01rEerU9kAd9DhT0pQG80Ansoer+/gDYnDUCjsGPjiaOoqGWwOBkbcw9uCqHmcTvaANUkhw1xMjicz3DgMOocZxE5hlEHwW3xNFprXQU8HaKlrJnPuAYT3BiGYRiGYRhG48lGY5I6BOJkMvAs0Bct9gha8Im33U8DngS6EGIWxEkKOgEyFRXodEcnnu4N6+0AVsRyu4NjzDC0sJSDFqEA/g8q8hmBCnMONXC+3VGRzSS0KLUCWIfmI69Fu0Y+TIgN6Ic619TWxTsX7Sq7GX0I3gvE4qd213cuhmEYhmFcd+wHnhQnaxqKIApd7ZfQcUZLianbxeGmLeKk6iOIP/KAvDCpOQ2YAewB3gRGhZ/HAxPFyTZgU3DKSWbf68TJeeAxcfLxjRKhJE76oZPLWcBG1L2ho7lsGoZhtAo+8tVBaPMQ8AIqjKlG73W1CU/S0PrAreLkZR/5ncENZy5ay1iLOtuMFSd3ojWGXcAStEYxE9gMfIiKawZTEz35JXSsUIi6jOVytQNvL7Smcgm9Hw8CfoLWZu4VJ0OBVT7yFbVda32uPeG6y33kDyT73oV9dqHGzQa0qWmVudkYRtJsAe5EGwzXAHeLk0UWc2okYoIbwzAMwzAMw2g8WWj2drsTxDZfRwVARWgx5TLa/RrfOZyFFqS2A8+Lkw/QAtAFtLi0AJ0Y+RzYhApb0oEhoTA0DC0qHUWLTP3Rh81jaPHqCGrHXF7PuWah4p7haGHqbXQCoSDuexpaqNqXsPl4oCDRHlqcjEcncCrQYtmrwK1oEc6sXg3DMAzjBsNH/pI4OYeOXfKS2CQfHRO1lODG0z4ON20WJ9UQIRJ0mTjpiY79nkDHikvQyctZqFB6qjjZBGxJJirKR36POLmIOh2s85Hf02oX0c4EB8rZqMg9F41ItckdwzBuOHzkq8TJUeBbaP1hZz2rV6LuuV2Br4uTNUAfVLTyEeqANw+9929ExTAz0XrIAbQRqD963+qDimsKgKVh2ZfR+3z/cC7xnELHE5fRccCLPvI7AcTJonDcp4Jo9IpDRnArrs+1x6O1jv+d5FsWi5+ahDZFHQY+Nzcbw2g8PvInxUkZMMJHfr84GYMKyDe086kZHQwT3BiGYRiGYRhGIxAn6UBP4Gy7nYPI7wHfAKYyjF38Dv8ClLKe0WzkcQrpC1TTh10s5BWGUg2M5DX6c4jHKCOLrnyffvwrv8PLwL9BXXv+J1CGTlBNR4tIp1CRzVLgHDppcjMqyhmMFqeW1xXbFBcFFYu62g6sjnVUiRPQrvIxwOvAN4HDtXTuTkQLYPH7HoiKazYD3wH+Gi2gDQXesu5fwzAMw7hh2Yd2ieclsW4+OlbZ3kLHbk/BTZvGSTWEj/xFYLU42YhO/N0PnAeWo5Ecs9Gx3IwQAbKtrs7/uH2eECfvAguC++L6jiAyainESSY6vh6F/k6uaOg9MQzDuB6ppe7xK2Acx7iZf+Y7pFDj0jKGpXyNxXGbd+E8Q/lHXiWFffxH/jNaK9gNvIGKWuYDX0MdaS6gNYke6LhgNXA6QeiYJ06OAQ+i9YkBaONPFdqclBH28XNgQ7yoJsRAfS5ORgMPi5MtqMvwJNStuD7Xngmo+Of5mGtPre+XutmMC/sU1LlnTTKCVsMw6mUrWgfNQx26nxYnh3zkC9v1rIwOhQluDMMwDMMwDKNx9AfOtbOY4wTwX8nmd9GuVy2gXKIbU9nBNLaSRiq/Zg5v8A2+zxpgH6kM4cusYxT55DOUF3mOlzjBc1xGu8TuC/s6hopYTsbywUMM1MNoh9UOdCJgJyq2uabbNgiTJgBTwj63AYdqed9SUYecD1ChzGW04JXIaOCduP33AB5AI6S+iXarlaFFs7frc9oxDMMwDOO65yAaJ5GRxJggH+0qbyk8GkPRZrR3nFRDBKF1rjjZik5GzkTfoy/QseVs4B5grjhZDeyMjUHr2F+ROHkLnfS8T5x8Wt/6nQFx0hWdzJmATgi/apOkhmHc4CTWPYqB7aRyOwB/yh+QTmJ9IQOtHfTnHWbRm0uU0wsVn5SiDjRfRx0qTqKuvYeAfB/58w2dkI/8aXFyGPjbsL9s1H2mBDgNTEZd207Xsf1BcXIajfG+FRUBHSVW07mWTFRssxGdz31enLwYL7pJcLM5AqysqyHKMIwmcQgdow7ykc8XJ2uBu8SJNfoZVzDBjWEYhmEYhmE0jiy0kNJueO8XiZNuvMIfUUTJlQX3sAPtrioH+jKXT3iP/wcVswzjSc6HZV0YyjFGU0A5C4Hfolb1R33krxG7iJMRaGbxEbTYMwx4z0f+GpefIISZgkZAnQA+8ZGvb/JnDHARfYD9KtqZfVvCPruiOeZ7ws9p6ATLNtR6uQL4FM1U/9hHPj5KyzAMwzCMGwwf+XJxchyddNvdwLoXxQnipFcLjSHaw22lw8RJ1UeYlNgH7BMnOWicaX9gC/q+zUIF3reKkxXAnromMnzkS8XJYuAu4Evi5EMf+cttcR0tiTjJQJ0gp6Bujq91xuswDMNoaeqoe1RSGu7rwhBqYp0EbeCZCFSzi96cox9TyGUX01FRJ6hA5hjgfOSPN/acgoPvKLTJ55oxQ1g+Fq2FXLt9vGvPaA7zAl+gsVWlrGAiq3iOcvrRk0M8wS8ZxVDgCKfJ4FW+xjkmI/yB/Eg+4Fl+zCiGowJWc7MxjFbCR94H0fh0VJy3J0RLTUNrqYZhghvDMAzDMAzDaCTZaCdUezMOSMFfM6lzCe3q6sZxbqMvl9ACfhpQhFoVX8RzjhP0ZwzbgX+ozao+CFtuBYZTE7ewCdiROKEjTgagD5s5qDDmzRAjUCfipB8wEvgFWhi7gHak3yNOUuOcc0YBF+IKWnej8ValwB3Af0fdbjb4yNda2DIMwzAM44ZjHypkqFdwE8hHu95bSnDTpg43dMA4qYYIE53HxUlfdAw5Ep0wrESdXr4MFIiTz4ADtYmJwlhxuTiZBTwhTj6oTRDeEQnj7MnotR5Bx84mGjcMw7iaa+sePsQu/Q1/jKeSARzgKxTSi+7AOaooYSmzWcBSjpBJNVVoVNQhtHGoOTWDwUBxPZ/XB4AnxcnKOgSjNa49FeSgTUQTOEsxn/Jt5vBr7mQLr7KQt/j3/CGLgZO8zb+hgu58j/+XVCbzK+5gCX/Cd/m+1UAMo03YC8wSJ3185IuAz9G/9bzws3GDY4IbwzAMwzAMw2gc2Wh+b3szEE8V107oXAb6cJgxbOM2vsIh1AFmF+rMcw6o5Lc8AaRyH6/VIbbph0ZMVaMTR6nAongHHHGSgk6OTENtlLcDnycT5xS2vQsV55SjrjYfhM6Ry6h1cqyINREV4iBOZqLFso+APwfeA24CjvnI72rouIZhGIZh3DAcBe4UJz1qc/BLICa42dsCx/Vop32b0NHjpBrCR/4c8Jk4WY8KUCajE5ZlqGj8a8DhEBuVV8c+NoqT86jTzXIf+WO1rdcRCGPgCWis1mng3fAeGIZhGNdybd2jP5dYyI+ZShqXeYjFTOZ1yvgWy4EiPmAM/TjKRM5wmrGk0QVtStoFdBcnI1FxZ21fFbVFZscxGhXu1IqP/CVxUoS6Ah++Zvm1rj3ngU1s4El6c54F7AQqeYrF/B33sZcLjCeVMnKYTD69GQnkMZL+bKCPiW0Mo23wka8UJztQl5vPwt/6BjRa6p2O7jJptD4muDEMwzAMwzCMJBEn6ajYoyMUxbvir8krB6iigFt4jTk8QD5jWYcW88+jueKVvMHdHON2vsFbdOcaFxpxMgWNaroMdEGtiQ/ELc9ARTBTUEedLUBeIx8wp6BCoGPopEO+j/yZsOwSVwtuxgGbxcmocNy3gGdQx56LQC/gi0Yc2zAMwzCM6xwf+SpxcgiNdmjI7j0fFXq0yKFpQ8ENnSROqiFCjNIGcZKLRpNOA44D+9Gx4rfEyT5geW0xID7y+8XJJeB+cbLJR35nG55+g4SYkTHAbHSM+6GPfLvG1BqGYXQC4useaUB/ejOAGYwE0unFZh6mjL9nFhfYTDHd2M6X+Q5LgGFUUkwlpWj09sCwj3q/xEkqdYhx0KjtlUHsWpdopxyYL06qE7aN/XsiV7v2VHIUoRdH0Mn8PHrShUzOU8AExjOAWWxnAxOZid7bDjKJgbzSou+0YRgNsRN4VpysD+PWXejYbgrqVmXcwJjgxjAMwzAMwzCSpz9wtg5r4LamFLnK3SYNGEEB43iRmcznArN5G33o6xO+BvEpN7GfGbzAcgZyEq5koSNOuqFxTTnoZFE+8IWPfFlY3gt9kByHdo1/1JSJgrCfm1HhzJ3opMr/iVvlEipsik1OjACWoPFRS9BJlxnAS2jn2Fsd5P/EMAzDMIyOxT50/NCQ4OYskClOuvrIlzbzmO0huOlUcVL14SNfCewUJ7vQMeA0VDx+BL3Wfy9OtgMf+8ifStg2X5y8AywQJ73RcWy7C5GCm8JsdKL1c3MkMAzDSJpK0smkKz3QpiCA7uj9/SBQTjn5wCyEwRxkIGX04Kc8jqeKatKpJoP/wp9SRbb39brXAFdqELWJcYaE424NP6fHLUtHXX/T0HHAzai4srZ9TaMbAygnBXX6rSKDHLpyOaz/KJBKFyopQYAN5NCdL5jIT/kfAPTnEF9neZPfVcMwGo2PfKk42YvWRdcFh+7P0FjTwxYNemNjghvDMAzDMAzDSJ5s4EyDa7UyIpLG73EOSMOTQinDSSOHQkr5NQ8wlyJupQQVo5SihZ48FjOTXKbxAisYzCFU6HIxFJSq0U4rUAefz2Pdw+JkMDAVjVrYDbzuI1/cpHPXY90FbPaRvyBORgNHfOTPx612RXCDdqGlo51eq9Busa8Bn6Id6+8kE2FlGIZhGMYNSQHarZ4V56R3DT7y1eKkAB13XBMB0UjaTHDT2eOk6iMIZfKAPHEyABXenAFOAqOAPxQnG1HHm7Nx210QJ28DDwAPhoipa+JT2wJxMgSYi9bg1/nIH2mP8zAMw+hMBEfdEZQxDs9cUsmkiirKqCCVKrZxgW6cYxwVFJLJ69zLAPLpya3MYT+j+HM8+rm/mtkc4w7u5Xm/qGGxDVy5/1SEr/jzGg+s95GvM1Iqbl0B9vvI769l2WMUM4vLdAXWAxkI06igJzU1nNNcZhBwAqjgVb5Nb47zO/yMaoRFfJ2f8wP+O0uTuSbDMFqMbcCT4iTXR748jDtz0RjbxR1B6G20Dya4MQzDMAzDMIzkyUat7dubH/BTois//RW3MInlZJJDMT1YSSYrAU8OsIAfsBSoZjt3UkkPfsm9eO5GSCGVC/wZ+1ERTCZwANgD9BQnN6OdxOnoQ+Xy0HXcHCYCqcB2cZIJDIeaIlFw2ckBRoiTocAkVOhzCO1g+w7a5dwDWJYg1DEMwzAMw7hC6Dzdj4p0GxJN56Njjk4juOE6iZNqiOBks0yc9ERF4BnAKVSEM0ecrAE+iY0LfeTLxEnMHfFxcfJBU8XiTSEIhOYAPYENwIHr/f/IMAyjOQSRzXA0nmUwcIJ/ZAHn+d6VlX7EFMbyHv3IZwvfp4KepFFODgU8wiLAk0E2Q8hBo18q6UY5QhXTWdPM8xNU7PlukpvExh7XCG5Qt+JUUslA3YP7MJgydjMKWAzkU8JESslmGCcBKGYY9/MSPdFmo1vZyKt8oznXZBhG4/GRvyhOjqG1za3h5W3omHwS0KEiTY22wwQ3hmEYhmEYhpE8WTQcSdD6/JCfAZuAW4EuqIPNQ0AxX2IjOtEzEO0Kjk0apfAfyUW7oJegE0E7ws9jUceYj4EUYD5wX9j3IfThsSL83GTBTRDYzAHeDRNgM4FjQIk4yQ7LbgH6oRFYmcAjaN76g+F6JwBfABvMjt8wDMMwjCTYB3xJnKxtQPSQT01cRXNoa8HNdRMn1RA+8heB1eJkAzqpUYaOGecB88TJClR4cynEjX4WBORPiJOl9bkctQTipB8aHZUNbAT2WuypYRhG7YiTdDQ6cDQa13QSbbL5BKjkD8lHRYv9gb5o7UB5hMPASNQdNw+4jDb2TEdrHNOB7XyJg8BLLRAXOQgobUTDz2FgfnxUpTgRzjKULoykG4MpoYpSikkDZnKY1czmQzK5A3iP2XTnOJPIB6AneWxgPmN5A4D1zCGdPc28JsMwmsYW4CFxst1HvjouWuoxcXLER/5Se5+g0faY4MYwDMMwDMMwkiB0XPUAitrxHDJRW/octPC0BnDA7aggphh1oylBBTcpcZunowWow2H9M2h3cBHapXUUuAkV3+QBf+sjXyhO+qLFr5HoREYp6vJzAjjpI1/SiEu4A9juI39OnPRGO8QOol1dd6GxVgXhnCaE8+sezq8YeBoVF33uI29dI4ZhGIZhNIiPfJE4KUbHT8fqWfUU0F+cpPooudiJug5JGwhuQpxUF67DOKmGCHGiW8TJNtQN4WZ0rPoAcJc4WQZ86iNf6iOfK04uAI+Ik8985K9xMAoOi+PQ8XNXNM6jABXMNDhJK056oUKbHFSc/3Ezf4cMwzCuS4LIZjgqsslBxa4H0c/s8rDOcOA24DzwNloX+B76+dwdrSNUoHHXF+J2X4U2Fd2M1g9mo5/lG1rg1EeH80wKH/kKcXIUGC1OTqF1lrG8zWMc5qtXVvwr/jNTWM3TvMjdnGIVz7GG/mRxhif5yZX1HudXLOZZ/gc/BoS+nKQnC1vgugzDaCQ+8mfESRH6d703vHYujEvvAN5vz/Mz2gcT3BiGYRiGYRhGcvQHzrZHl2ooSk1HBTE7gVdCAScb6I0WnU4C3VDRSswyPya4EbQj63T4eSDq1rMM7YoeHfa/C3jVR/5y7Ng+8ueAc8COYKPcDy2MjUczii+h4puYAKesjmsYiwqWPgwvzUadc+ai0QB70cmNGH2pmfDIB+5GC26HgSniZLKJbgzDMAzDSJJ9aFG8TsGNj3ylODmHupPkN+NYbeVwMxo4dCNHFYVx+T5gnzjJQSdZZwJfBh4UJ4uBFT7yB8OY9UFx0stHfhtAgsNiGlCOujmmoWL1SnGyDljvI3864fAxMfwM9P9iO7AyNmFsGIZhKOIkjRqRzVBUBHMAbaQpi1uvNyq06Q2s8ZE/ErfsI+D3gYto7eBsHYcrQ4U4U9HP9EK08ag55x+Lk3qvEdv0QkWx/xbYjEZLvefz/Ivi5AXgD4FZwDq0zgF3sJs7iNC6zk3h3JUxFPL7/Cz8NARY6yO/oznXZRhGs9iCfl7tTXhttDgZ7yO/t/bNjOsVE9wYhmEYhmEYRnJkUyNYaRNCYWc8OhFwAnjDR/6SiPye/FC+gTCdsZzga7wCPMA6MvmQ0boxKXhyqOQ2/i1fMIpiPD15nxlsoReeakbx73iGi6SwDfiooU7cMKFTGL62ipMUVLgzBJgM3CNOznO1AKdCnHRFH0Q/8JGvFidZaC77DtTZZhdXi23Swz43oWKfsWH9/WhGchrwjDj5aW2TH4ZhGIZhGAkcAGaLkzQf+friMfNRkXJnENyMAVa0wXE6BT7yx4Hj4mQ1Kry5C3gBeFycvIW+V28BC8Kk7jngGWocFmv7vUhDxeG3ipOXY2LvMLa9GXVk3I0K1psbV2IYhnHdEEQ2w9B71VDURe4AKoIsS1g3AxUvTkBdwj6MNToFx925aAPUv6B1ha7o53Ndn9uZqDDnAPAmKrb83Ec+r4mXMxCNk6rX7Ti4pY1B6xc90Xjuo8B7sYiZ4N5zB9p81AMVCCVS3ziia1jWEq49hmE0ER/5Y+KkWpwMj4kDQ73zU+BRcXIsvpnRuP4xwY1hGIZhGIZhJEcW9ccQtCjiZAhaTKpEC06n4hafIJufksVfcJFzqHXyKuYylrkcBPoA2ayjOyvozchQkFrDYHbThd/hTaCYX/M4P2KgL/evNeUcQxHsVPjKDQKcAahYZhpwvzg5i4pljqETG/Aif8lh7qSSXzCaI3yd3Cs7fYc72cNjlNGdbEbzNJvozyygkGpy+TWPc5T5CClkM0l+KM94f+N2dhuGYRiG0TA+8iXipACNHdpfz6r56IRfc6imlQU3YQIygxswTqohgjvjJ+JkLTAFeBT4NhpN+hIaVfoN4D40nrW49j0BOg4/gU5wPi9OXkaF4Teh0SKv2WSKYRiGEkQ2Q1HRyTC0TnAQdf+6RpQYGozGoYKao8Drsc9UcdIDdcUdjopwlvnIV4mTDeH1mDNZBVoPSSU4kwFrUUHKeGAisAQVW3ZvoktunXFSwY14ZLiOAagj70bgeJh8TwHGiJPdwDxUvPOJj/wJcXIIeB4de8S/P3UJbrqiouAXrfHIMDoEW9Da5xU3Lh/5QnGyE5hPjcO3cQNgghvDMAzDMAzDSI5siBOGtBKh4/ZWNLpprY/8tYWdH7IE+H3e4BzVVKJFmwNokSmWGVzOFmYyiXwEtbbfTFduYhUDWAWUMJUsNvJt4Kctce5BgJMfvjaFgtsM1P0mH3hBnFQxlF6U8hPS+V2qybyyg9VMYDtP8lV+y3BKeZuFvM6d/F/kAqt5m9nkczMv8JekkMrL/BHpfLelzt8wDMMwjOuaWKxUfYKbAjQyU5oZ1dTaDjc3fJxUQ4RJ23XiZBM64fok8EdodIfnfbLZw59xnj4MZD3/N78EYAeDWcI3KSUbgJ4c4UFeYTICOOBXwFs+8hfa/qoMwzA6FuIkFRXXjEbFMadRccqq+py/xMkAVIACsDQmIElwENsJvBwf1RfWe1+cfIIKarLRCKaScOy9seOKk0LgEfTe/w7wSBDdJO0OE0RBo4mLkwoimmFhv8PQeO89aKNUouvOfuAxNOLqICoqqgzXslOcvAg8i4p1T6GCoUTBTRoq5hFUbGPR2obRMTgIzBUn2QkiuM3Ak+JkjI/8gXY6N6ONMcGNYRiGYRiGYTRAsDjOBOq1EG7mMbqgGd5j0S6JZbVFPAURy0NAMRVcIoNs1D2mHzV2+JfI5yQnyORJ0tBuqbWcZRr9ySXWPZXDCb7gvta6JiAFLYL9MnRwpQMvcDdvcjfDeIdeXKQb6oBTxWHmM4L9jGU9MJYHqeTv6MURtjOcIg4yj4l8xIjw/zCNL1pSMGQYhmEYxnVNHjBfnHTzkS+pbQUf+cvipAzoC5xt4nFa3eEGnfz7vJWPcV0QJja3i5MdwCjgL4B5DKKKfuRygKEUk35lg0EU8RT/xEgKqSaFJTzGUn6fyfwanVAtM7GNYRg3MkFkMxS9F40AzqATz2vqur/GbdsddbQZCqwD9vnI+1DnmEqNMKVeB7Egqtla37GCw8wy4An0nv426nSTiUZbVSdxuQPR2Kfz4mQwWq8ZhdaG9lOPsCiIhyaGa/qJj/yeWs5xpzj5CVe79gD0QuskV7n2mLONYXQcwmfMNmA6sCzu9Spx8hnwkDg5brGjNwYmuDEMwzAMwzCMhskCCpMsyDSK0B01GZhJTWGp1iJV6K66G80jP0IK6QipqHvMnLB9H2AY25nFMKrpz9awvD9VdGEA41Eb4hT6MRBPN4nkG6RQhU4QteT3m8O/u4uTUWjBKBW170+ljEKqGYhml99Gd4ZwifNol9jIcC2wF+2Vu8xgcuJivVpfMGQYhmEYxnWCj3ylODmMRl1sr2fVfHSs1FTBDbSi4CYuTupUQ+saNYQJ3ZNo3McuZjAbmEQhvfH0QMf7Z+hPCf0pAbKpZiQZZHKRHqjTQhpwizj5xCZPDMO4kQh1i3iRzVnUZXdtMtF6QaQzFY1f2Q284iNfIU5SxMlEtPkoH3jbR/58S523j3ypOFmKuswUoU419wMPipNltTjSJDIdddB5DihHRTaLfOQv1beROBmJRsocQOMMe9ZzjomuPTnhmCtJcO0xDKPDsRuYIU56xQuyfeRPiZN9wO3Ax+12dkabYYIbwzAMwzAMw2iYLLTQ0aKEIswtwAXgXR/5cw1sMhfoDiwG7iOD3lzgEjpxFMs4Lwe6s52+zOMMap2spPIcp9jFcPIAOMcshBJSeAl1o0ltge8Z4fsA1Ab6c7Qgl4KKhfaixbRppNODCjLQLvIsRrKXxcznCPcwmAnhkdRTTgYAVXSlBzVipO5cxtNNRMR7i1QwDMMwDKNB9qEi5YYEN4NRgUVTaG2HG4uTajrj0Hr4OeAjYCXlfJsMhgLfQCc39wIj+a98k0rSAGH8lfF0Zdh+PA04KxiGYXR2gsgmB603jEA/Ow8A65IR2cTtZwRwW9j+SiSfOBmN3pMvERcr1dL4yJ8LbhMPAm8CS4E7gS+Jkw8SxSzipAfqZDMWuAdYBGz2kW9QiBtcbW5Ha0jLfOTzxUkWKvKpN8oq5tojTvYCA3zkbZLeMDo4QTi4CxUTrkxYvAF4SpyM9JHPa/OTM9oUE9wYhmEYhmEYRsNkA0dbameh4HIr2rW02ke+wX2Lk0mo68vb6CTOKNLIJIMM1KZ4L1r8GscBBnOJFKZy6KqddOckxxjK7CC4Oc4Q0tnvI1/WUtcWzjUNeBr4Zx/5I+G18Wj32zvh51JKuSMIbsqBJUyniP0U8BqPU0kXJrKWVGbSFxUipVJKMV2vHKiEbgglvtomnAzDMAzDSIoTQKY46eMjX1dUaD4woxnH8LS+4MbipJrGQHTcGaOEC+RRwkX0d+NRVBi+jh/wV1yijI+YSm/OxG1TgT4bGIZhXHcEkc0QVGQzEhXJHATW+8gXN3JffVChTU80euloeH0I2ngk4fVjde+lZfCRPxwc4h4C3vGR/1SczAUeFyfvo5/to1GRTR/0mncDkqzwJQiI5qEuOJ+K4h2TAAAgAElEQVTF3HN85M+IEy9OBvjIJ+NO1xbRlIZhtBw7gK+Ikw3xAr7grvk5cJ84OdnStVejY2GCG8MwDMMwDMNomGxgU3N3EvLK56ABSRuB3cnEVImTYWhBKhe4kwpGUc0UyiiilGrKOE0Ke0lnODCcXPozhtN0u2pCAUazhj08wBG2k0IqW7gFz18297pqYTZwKk5skxpeWx63TgEppJFOJnAStXeGpziLFrdWkwdsYQ7jOAHUJhjKIZ39rXD+hmEYhmFch/jIV4uTA+iEWq2d5j7yReIkXZxkNnZyMbYLWmmizOKkmk1X1KWmBgHS6YaORX+LxodUAF3pQRYLKeNH/C7T+QX9OQ10oZ5oEMMwjM5GnMhmNCqyOY8+k29sKDqpjv1loJHZ49EaxvZw/81CXXt7AeuBg23p1uYjnytO+qHuNsv/f/bePLqq80zz/b2aGCQxi9EYA8I2GGxsY8A2nh0bj4kTV+KknK5UclNd1ZVO6uZWaq2ks2rnq9RKVZyq7tud5HZX0qlOUknF84jBI2AbD0w2YAaDxAxCzLMAIem7f7zf1tk6HElH8/T+1jpLOns6+xwd7eH9nvd50BrPcOD7wC5UYLMG2BP293r0c2gScTIAdbUZBrzuI78/w2Ll6LVHNudvjzoEG4bRA/CRrxIn24DppN1f+MjvEyfb0abLt7pi/4zOwQQ3hmEYhmEYhtEEoVg0kFgQ0rpt5KH2ojOATWheeXXTa4E46QfMRN1i9gCjge38K19kH1+pX/AfuJrpTOZhNlJNAZsZzAMsQzujUnyat/ktJfyGCCGHEhawj5+39n01ss8jUbv+pxKTpwGHfeQrAUQkj9vZRR6DqaaOMxwijxxqGcdh7mQsb7GPWl7kPi7hTUagdtWdJxgyDMMwDKP3UgZ8iqajHSrR666trdh+Rw6UTaKTByh7GWdpWA8fTCFjOEE+OvBajUadFgL7ga3UkkMtX6KSOoZTAFwE3BAGWA+hsbOHgEPpsSSGYRjdlSCyGYOeVyaiMdfbgGdbI7IJ2xQ0VnoWKmB5ykf+jDgZJE5moaKej4BN2TQedRDvAH8iTiaj4sr9aMRUaZh/GXCVODmLOp79uqmNBVebG1HH4aWxq00GylE3nQ+yeO8d7ZRnGEb7sw74tDhZk+E4sAJ1wLmoMxy9jK7BBDeGYRiGYRiG0TQj0AJ6iwc2QsGpFO3i2o8Wr042s84AtKtsIjA+/L4IWOYjXy1OhvAfWQL8J6AI+AXqECPAGQoo5nu8gRbMhjXYeA7wFZ4BXkY7uX7WngM2oWh3M/B+POAgTvJR0dDLiUW/z2Ki+mc/5kdcxms8yGCeYgwn+Ap5nGciH/FHvFC/XCcIhgzDMAzD6N2EaIdacTKqkS500Ou2tghuOgqLk2ob+1GHoDxqmEwtwzjLCc5QTRV15JPDGvoxiPOUcjGnyeEp5pFLFRPZgLrj1ABPooPJI8JjJjBCnFQTxDekRDhVXfFGDcMw0gn1iTGk4qJOoee555qrU2Sx7VGo8KQWeCWcaweIkxvD660H3vGRP9+W12nj/pWi59ET6Pt/Ho3Mug4V2tyHio4OAYPR/e4vTlagkVoHE9sbAMxDRZqvNhcV5SN/XJycQkVHzQ24W6SUYfQwwv94JXos2ZA273yIlrpZnDydTQOm0fMwwY1hGIZhGIZhNE0JWnBpEeJkNJpX7oE3mhjQQZwUogKbiagQZjfaAVUILPeRX5NYfC6wJnSKjUALQpegBayLUHvmD9HYqtoML9cfHUD6XbJg1E5cDZz0kU/GPF2JWjIfqZ/yA36LdoC9A/wE7TSfCVTzV/wdcBK9ST1KctCqgwVDhmEYhmH0GcpQR77Grs8q0YG01tAhDjcWJ9UulKHXymN5nims58b6OY8xh1IWMJrDvMVnqGIAedQxiB08wH9nIDVoLb0G2BLE5cfQa/Z4ILuYlAhnBirCqSUlwDmIinBaE1VmGIbRYhIim9jJ5jQqsnnBR/5EO2y/EI2/HoPWLsrFSUFwtLkCve9/siscwMJ5szQ8atHj9Qs+8ieCM+9X0SalKvQz2RP2+XhY/hP0nDsbmCtOHveR3yhOStFaz2ZgsY98prpLJraiIp7mBDcWKWUYPZO1wO3i5AIXLx/5PeJkD3o8WdYle2d0KCa4MQzDMAzDMIwEoVNpCjAKFadMBTaKk/7ZFInEySC04FSC2oZuzSQKESfFaMFrEto9tRO1IN2DFljuAvYnxTbi5CJgCPBamPQQsAP4d+C/oJbIcVF/JDqgEJMXpgkqttnY/KeRPSEL/QrgmcS0/mHac4lpI9ABrJd95A+HbrH7UHHRW6jYBiCXzhcMGYZhGIbRNygHHhIn7zUS7XAIGCxOClrRhdpRURAWJ9UGxMlg9Br0OHCGh3mfh/ltxoXv5BwqzgGNRo0HpUeiA8oX3BOEv8sJUrEs8esmRTjTgBJx4mnohHOwtREuhmEY6QSRzWhSIpsq9LjULiKb8Bq5qLDwSjQ2+x2gTpxMRxtx9pCFw297EwRAk9GazgD0fP+6j3x6E9UItHGpH7CSlIPZWmA6+vktCdMq0DrEn4qTzeh55JVW1CO2orEyy5oS6fjIe3FmcGMYPQ0f+f3i5DR63M3kkvkBegzY5iNf0bl7Z3Q0JrgxDMMwDMMwDECclKBWwnPQ6+RqtLhyFSqemZXJSjixfgFwDXAp8DGwJD23V5wMIeVkU4SKZVYDe5ODPeJkHtrRtCwxLQftonrfR75OnNyCdmp9Dy1y/QZ4BLWFHocWjgainWb54b0sB1a1t1AlFPRuRj+bZMfu1UB5XGQTJwNRIdE7QWyTjwqbDgJnwyPuHE4X3HSoYMgwDMMwjL6Dj/xJcXIMje/cmWF+rTg5iF57NNeJfsHqdJzgxuKkWki4hp6JDqB+hA6sfgMdPG1MTL8f/duXo+4M08JPAVa15PXDdfBJYHtinwrR+4sRqKvjjWE/0+Oo2mVg3DCM3k+4Jx+FnismAWdQkc1LPvLH2/m1LkGdd4+gsUwn0drELNSl9uUGDrcdjDjph9ZYSlEn3O3A+8C+pEhVRL4BfAWYwXg28TX+FRhDBbP5BX9CDufiRbmOXdxDGVDGQQbwLF/lMJeh5/iXqebVREh2VvjInxYnh1A34u3NLS5OchoRBRuG0X1ZC1xLBsGNj3y1OHmHVLRUzQVrGz0WE9wYhmEYhmEYfR5xMg0Vq9ShBfb4picP7QYrC783sBIO6+agLjjXoAM2T/vIVyW2PYyUk00/VGTzAVCZqXgiTq5Eu6leTJs/Fajykd8pTm5AhUAvo8KdSajI5yDaWXYAuBwV2iwL02Pr+45gBlDjI78p8T6KUPHRk+F5Liq2+cRHfnv43O5CBxv2o8Khy0gJnkag4qEBdLBgyDAMwzCMPkkcK3WB4CZQiV6TdbngxuKkWkeIeL0ZdZ15NnaRESePA4+if+NM18cHUeH4VnRAeS9wA/DD9rgODQL10+h9QbyvA0k54ZSi9xwFpDnhACfM5cgwDKgX2YxEHV0mAudQkc0CH/ljHfB6Q9EmoCJgWYhIGY/e19cAS33k97X36zayL3mocKUUGIueq9cDu5twj6kA/p4Svo42KZ1FhS+jAPguf0U+dehnCdrAdBWvMo86hvKX/AAYxC+YTzU/AL7dil0vD/vcrOCGjhHvGobRsewC5oiTsZlcbHzkd4VYullobdjoJZjgxjAMwzAMw+jTBLHNl4F9XFhwL0JFH9DQSvhRcfK7MG8uWjBf6CN/OGyzhJSTTS5aTHkHjYhqtEAuTiai4pUXkvEFoWPrGuBlcXIjKlKpRK2bbwbeBT6HClJ8mHcALRwtbUGmeIsJEVoz0c62JLOADT7yZ8Lzm4FTPvIfhsLgrWg81gjgNz7y24Bt4mQJKtR5OLy/A3S8YMgwDMMwjL7HNrQg3lhsVCUqcG4pHTFIZnFSLSBcO89BB2PfC9eZ9fjIbwzX8rHg/gApwT3ooHUVes2dh/5NfwVMFifJ69t2Iwj2d4VH/D4GoG4N8b3FdUD/4JCQfByz74Zh9B3ESSyymYQ6825FXWXaXWQTXq8Avb8vBT4ENgIjxMkDaIPMCh/5HR3x2mn7IahQphSYgB7/ytCaR7Pxj977Z8XJAJ7g2xwjdRw/G5wohNFozacEFe8UA9dTRQmjeZvBHAaOM5UKVjOjlW9jO0FQ2cw+m+DGMHogIRJuLVonbSw26j3g4RAtZWL6XoIJbgzDMAzDMIw+SxDGPMJzlFLOF6liHKNYyZ/z67BIEasYzhs4qhlGMdv5DL9mIseB/wIsBl4HdgMjxclctOhVhw7iLM62CzYUzW5ChTun0mZfixZmpqEClfeBO9Gu66PogEAp8Bxqlz+YVDd2RxdpbgbWJC3vQ+fbxcDj4flVwFDgxbDInPB8CtrhVR8PFUQ160L2+0sZPgvDMAzDMIw24yN/TpxUoNdun2RYZD9Q0opIh44YJJsMvNXO2+yVhK7huah7zJONDWgG0c1P0UHk2GHxPBppmhselwJ/IDgsipNrgXvEyYJsBnfbShD27CHhshTERLETzgT0PmGgODlMygUnFuFYFIlh9BJCvSCOi6pBRTYLfeSPduBrCuqcO4twTEUbkO5AnXVWo40xHXqsCXWbKeh7P43WEFYknYVbwBQgB09SpKj7/098B08tF1HJ/dQylDrgDaZzko+5nsN8iOcc27mCUTzRmveSuPa4BI0qbHRRTHBjGD2VcuA6cTIsU7yej/xZcfIecKs4eaYjmySNzsMEN4ZhGIZhGEZf5jqgjkIOMZOF7GAatRTUzz3KCBbxENfxG25mLU/xEC/wTf6KRcAx1BFnPCo6OYeKYl5paV65OClGbZiX+sgfSps3BBXT7AEGAQtRt5v9aPHraeALwBq0IHMKdbbZEDaR05J9aeF+X47eU3ycNus6VIRTLU4uRl17nveRrwmRWePRWAQPrGhk8wU07DQ2DMMwDMNob7agYuULBDfhOuYk6jDSkhihdh0kC0LmfCxOqknC9fRNaATI6z7y+5tbJwjjFyUcFktQt4Yz6LX+NcCbsbjGR361OOkP3C1OFvnId/q1qo/8OTTiam88LbhPxCKci9Cu6iJxcoSGTjhHTIRjGD2HIDSJRTZ1qMimxfWGVr72aDRKrwZYhB4XZ6NCkbXAko48BoqTwWgdpBQ9p5bRPlFZo/DUkqyTDOcUD/IjrqSG09zB85Ty79zJX/IY4BnPKlYzi5/yj4BnONv5MovbsA9b0TjtpgQ3dZjgxjB6JD7yteJkPeqUuaSRZbaJk8notebK4Go4Ba3n9kfrzfsxt+8egwluDMMwDMMwjD5JuJmZA+znrmDz+VsmUJUQ3KxmOoXsYz4fAWP5PJX8hNvYTg4TGQg8CPxX2lD4CV2q9wAf+cjvyrDI9WihJRbb1KADAh7N+xW04+wx1DWmCh0oOBnW7xDBjTgpRAtuC5IW9qHzrgRYHAaIbkWLgqdCx/F0tLD0ZeC/oTeXmSzw81B7bMMwDMMwjI5iN3CLOClqxFWvEnUU7DLBDRYn1STiJAe4MjzWAetaKiqJHRYzbHs4GuW0OTH5PeA24A5x8np3ELAEQVAFiegCcZKPisVGoN/hGUCxODlGQyecI9ZZbRjdB3EyAj3uT0bPJ1uBVztDZBNevxCtk4xB6w170EHjqWjk8xNB+NcRrz0Qfd+lQCHqGryknSNX+uOJj9v9gMEMZijXMATwDGY9D3CA/8FDHKOAIZzjSf6Mwezmr/kNOZTyNDP4Jd/nMV5t5T7sBG4SJwOaiCj0dGDzlGEYHc5G4ItN3GMAvAt8JdRK44bGarTum4cK7mvEyQpgZbYO6kbXYIIbwzAMwzAMo68yBb0ebqwrK4/DjGAYB1DRSC4DOEshx9lFIRNZhtoon2mD2CYH+BSw20d+Q4b541FRy1rULrpanFwCDAM2+8hvESf3A3t95HeG5WtRl5tadLCno4o084ANGQp/c1Br6TzgbuADH/kD4uQiVDy0BPhLtGi4I1jzN0Cc5AJ0hwEMwzAMwzB6L6EDdRs6uLcmwyKVqOAi3c2vyc3SvoIbi5NqhCD0vhkVnD+fjDhtJ8qAK0gIbnzkvThZil7n3ixO3uqOYigf+fPo97cyniZO8kiJcEaicbWDxclxGjrhHO4K9x7D6KsEcd9kVGgDKjR5zUf+cCfuQy4qrJmBuuW+iw4AfwGNk3raR/50B7xuAeqaMwVt3NkBrAQq2rseEBzKhtCPoQxgAHA16mZ2DBXBqItENSOBh8hlKrCe04znTv5AEZVAFTcxln9jXmv3Izj/7kT/5usbWwxzuDGMHkuo325Gj6nvN7LYJei1WAnwNhptmk4eWheeK04e95Hf2AG7a7QDJrgxDMMwDMMw+iqjaNpBZRBCCcMoRDsTdgKHges5wWm0GHMevTFqLbeEffggfUYQ4/wpahf/ciiagzrC9APeCZ2rtwB/CPMKUbHNcajv2mr3Ik2wPR0EvJ42/SLUXacMde3ZEURBI4DbgdeA+4Gj4fd4/9IHKfIxdxvDMAzDMDqHMjSKqDHBzfUt3F67DZIFt8A8LE6qAWGANo42+cBHvryDXmoXKqopTA40+8jXiZPXgftQsfkF1/LdkSCi2R8eQP0g+zD0nmYEGnMyJMSpxS44sQgn00CQYRitQJwMIyWyyUGdbN5Ij5jupH2ZCMxF/9efA8YCD6PnnhfbIcYp/fVy0ZjpUjQGrwJ1z3m1PcV+oV4yGhgHjKOawdRQSB2es5ygilXkU8caJlCMZwrnOMxAnuHTDGYLxRwHrmUwe1nFPEp5BjjDMoZTTKU4udJH/gJ3tCwpB66lccGNRUoZRs/nY+BhcfJhujOYOJmGOn9vQRsmx6DXnenUoMfI/sCj4uR3JrrpnpjgxjAMwzAMw+ir9KdxdxuAWyikiCPsIdmNUEt/+nG2/pkKTFpMcHYZAryU3hUrTgS98coFfhMXt0MM1q3A/w4RTXPQQkxc5ClCs9VP0EEON6Er7Aa0GFaXmC7owMdKdGCqBlguTgYB89FujQlol/CPmimkFdD038YwDMMwDKO92A/ki5Ph6W4C4XqrVpwM9pE/nuX22nOQbDKwvTs6qHQV4mQSeq25G3iqo6JNoN4BaTv6d1iXNq9GnLwCPCBOZvrIZxJsdXtCnNRBErFpQfg/DBXgjEAHxYeJk1M0dMI5FOKsDMPIgiCymRQeeajIZnFXxYSE/bkBrWm8jTa+zEdrCq+3Z5RTqBeMQY8nE4EjqOD1nfY6jodj10higY0evw6iTUzL+BH/Cfjb+hUeYxalLGAYlbzBQ5ynmFzOMJxNfJ5fonWVI/wRhbzAtfxXfgwIQ9nHaP4IuCxEcH3QivP0XuA2cTKoEXc2i5QyjB6Oj/zp4GY1FVgjIt8AvgLMYDyb+Br/ijZzlrGYR1jBZVRTzGDK+Sy/YTx673GYATzFFzjEDIRvyY/l577K/01XvS8jMya4MQzDMAzDMPoqZ2n8ejgPKGQoB9nFJLRoc4CTFHCWEsazLyyXixajWoQ4mQJcilrf16TNE+AOYCbwD2mdpPegndYfh+XuRjPN420Uou4xh0k53LR3keYGoCxD8W0SWhQagHbEPY+Kmu4FPkSLVd8EnslQUEwvTsW5xYZhGIZhGB1KiAgqQ+MsMsV37Ec75LMV3ED7CW4mAUvbaVs9GnFShEaaDgLe9JGvbGaV9qIcFfhc4GLgI39OnCwEPi1OzvnIb+qkfepQgqg+FtUA9QPZQ9AB7BJ0wHy4OKmioRPOoY4UQRlGTyM4lU1ChXt5aFzU0vYUs7Rin/qh7iqlaBz0UbR5Jg9430d+dzu+1nD0/DoZrcGUozWBU+2wbUFj8saiApv4XL0XrUFUNqi3RERAJE7uRd9vRf28e1nZyMscZyxv8xdUAAPR+Km3fORXipN1aE3mthAvWJvtvgentG3o5/JRpkUwhxvD6A2sA+4VJx+jx5y/p4Svo8csbeZ8l0t4n5l8iZcYwzv8G5/nKb7Ot/knAJ7m89RSwF/xXY5Sym95VEQ2ee//Txe9JyMDJrgxDMMwDMMw+ir7UScVOE8O58nBh8dZxpPPaaZTwWJGsZrPM43HeYabGchephIX+PNJdINmgzgZixbtX/KRP5M2T9BIg2tQMc6BxLxBwG3Az8LA0BS0uPROmJ8X9mcAKm5p90gpcXIxKj56Om16DnAdaoV6LfACWiCajxbUNgPfQjvY3k3fbIaXKiBzdrFhGIZhGEZHUA7cJ06WZ+hSr0SjSDdnua062kHwHJwH8rpyULY7EK4zp6Ni9PXAa0mXxU5gH9BfnAzzkT+SPtNHvkqcvAw8GEQ32zpx3zqN8JkfCY8tUH/vEotwRqD3AcPFyVlSApyDqAjnbKbtGkZvRJwMISWyKSCIbICDXelYFv5np6L/q9vRiOirgCuBVUB5e+xfqF1MRoU2ueg5dqGP/NF22PZgdKB6bHicRQexP0HdgrIR/K1EI7T6A9kcm2rC9sej56OXxYkkRJe3A/PFyestdP0qR+s/JrgxjF6Kj/wRcXIYmOK9f1acDOAJvs2xRPPmFq5kFCuZyCFgFPN5mV/xGGWUMIWDHORK7uF/UEQ1RWzhcjaxnq8BJrjpRpjgxjAMwzAMw+irlKGFkzye4B7Kub9+zj8yh2tYz4Mc5Vb+F0v4ExbyQ4rZzmf5ZVgqL6y/JdsXDIW3O9Cu3KNp8wS4GbVZPggsT1v9fmBP4vXuBlb6yJ8Oz4uA02jX73Ha2eFGnBSgXcVLM8RBXYZ+FlcAbwKnULHNYR/5VeLkTrTb7IcZCnjChQ43+ZjgxjAMwzCMTsJH/mhw6hiLdsYnqUSvcVpCewySTUIHafss4mQEen1cDbzQglivdiMI3ctRJ4gVjSxzQpwsQkVb1T7yezp1J7uIcF1/NDzKoP6eZjApEc5MYIQ4qebCOKqqrthvw+gIghBkMnrs7o8ev98GDnSHWEBxMgZ1q61G92sScCcq9ni9Je4sjWy/P/r+S9FjwDbUCWZ/G7c7kFRE1Fj0/LoX2IW68ZxuYvWM+MgfFCePA4+i5/hsRDf9UfHQj8K+3CNOlgbR5evAjWjE4KIWHNviSMtMgk4T3BhG72EtME+cbEaFiDn4C+qggl5LzUTYAcBOxjIlNHn6+uNBDVrnvbLjd9toCSa4MQzDMAzDMPokPvJnxMlyYDaP8hLwUphVgopDhgMlzGM78/guKjbpR6oYMxJYnm23pjgZgEZCLfeR35s2T4BbgGJUrLIhuV1xcjkwAS2EeXEyEo2k+ofEZgqBqrD/p9CbNaH9IqXmAHt85CuSE4OzznWoSOYDH/kKcXIbUAssC44+DwD/20f+ZJavZYIbwzAMwzA6mzhWKl1wcwQYKE76Z3ndV0f71Fz7bJyUOMlHry8no9fOWQvcO4gy1L1gZWMD5z7yh8XJa8Bd4uSVvupMFD6fY+FRHk8PjhexCGcGKsKp5UInnBYPnhtGV5FwcpmEOs1uA5YB+7uDyAbq4/jmovWLD4FhwK3ABuCJFjqypG87H61TTEGd4HahAp49rXUiC3FXY0iJbAagDjZ7gY/aS3jpI79RnPwOeAQ9bx9AB7LTyUM/OwF+F9ZbjboSf06cvO0jvxOtfVyDRgwuzGY/mxF01mGCG8PoFYQ66Xn0eDkKTy3JWm0p63mLr7Oe95nCSJYyF/BUB1f24WzgA+ZTyv/hAIMo5yo8/bvivRiNY4IbwzAMwzAMoy+TyUp4HLAbLaqcQ0U2VWgBZB4wC+1OENR2uVmCKOVuoCx9wCAhtilCbfKvQ4tf8fxCVOxyjFSUwe3ANh/5fYlNFaFFmdMhDzwuzrS5SBNEMxcDT2WYfQXaafauj/wGcTIbddl5Gb3f+Bqwwkf+4yZewhxuDMMwDMPoarYC14qTvKSbXxgQ248KsndksZ02d6X35TgpcXIJ6sJQATzVHaKIQhxANfod2NfEcpXiZClwtzh5yUf+WGftY3fHR/4EGntb79oUhAAlqAhnGlAiTjwNnXAO+sif6vw9NozMBJHNpPAoRL/T7wGV3UVkA/U1iCtRgdsnqAvubPRc92R6vHULtpsDXISKRC5GHWLK0OagTIKVbPZzNFpTGIfG1O1HBTaLUdfcDvlcg3jmp2iNZw5avziPNg/lonWJGtR9eJWP/MGwXh2wSpzsAW4TJ+PR5qMPg1veA+LktSzP4eVkFnR62q95yjCMrmctGuFXh6ehIPEmdlDFh7zGt1hADlewjlzOMhR1Rn+Yx3maL/Jz/p48TjOBdWzlss5/C0ZTmODGMAzDMAzD6LNksBLOR6+Rq0iJbfqFxc+gHWGzUWv7H8QFl6YIwpfbgBM+8qsyzIvFNq8CD6GFmuTN102oTfthH/mToTA9iwuzeovCz+PhvflQsM5tbh+b2f889P0uS+9+C91nD6EFvHfFyXTgEuBFH/kacfI59DN9pqmXyDDNBDeGYRiGYXQqIRbiANp9ujVtdiWdKLihD8ZJBZH5jcBQNMK0oplVOpvYAalRwQ2Aj/wucfIBcK84edHEIo0TPptTwPZ4WvgejECFOJcBN4qTXBIuOKgTzonO32OjryJOitHj8mRUZLMd+ADY151ENjHiZBLaWHQQbea5HBUxPt+a/51QtxiFimwmkXKweq+losgg2Ckh5WBTgv5fV6Cf6f7WuuO0hlDTWSROlqAuwiWoq84Z9PPb0th7DCLLZ9Bz12fFyWIf+U/EyRlURLPUR35XM69/JDhfjEKvNepnYQ43htGb2I7Wkz1SL6YbiAoXp3A3x7ibHwPV7OQyPuIqpqDXwiVU8Rf8qn5Lf+BRBrKpc3ffaA4T3BiGYRiGYRh9mjQr4Qmou00cHVVISnCTF34/hBZCpoiTTVnYns9BHXQWJieGotWt4TVeQYtgp5IFGXFSigppqtAiP2jh7BQqcklSiM3SzqsAACAASURBVHZAJbO/a2n7Nf+1aGfpzgzz7kOLQM8DE9FujRd85M+Kk0vR9/fPzRThBHO4MQzDMAyjexCLKtIFN/vRInk2tEdXep+JkwrXxFeg8RwbgTd95Gu7dq8yshWND3m3uf3zkS8LwvT7guimVU4SfZFwb3UaqL/3ECcDScVRlQJzxUkBDZ1wDgHHu6P4weiZhEaXWGRTTEpkU9mZgpCWENzRbkDrD9vR+kY+8IqP/KFWbq80PM6j58jnWhAVHR/jh5IS2IwGTqIONmtR0VKX3/uHmsW6VqxXDSwJtZt7xcnasJ1X0YjBbGIR41ippODGIqUMoxfhI+/lO7KBHG4mhwEUUMQ55pJHPjXspJxjTGUfFZTyIndwCW8ygioAyihhMFUMo4p3mMY2ZjGHP+7it2SkYYIbwzAMwzAMo88TRDe/Av4zOkgyEe006I9aG3sSVsKoCGUUqSJ6RkGJOJmGFrmeTxbmM4ht8tBBhpcSy/QHrgfeRh1yXguF5VuBVzMU+ovCdpIda7EVcqsQJyVol9cFUVLiZAIwH/ghmgN/I7DAR/6UOBkA/GnYzx2teGkT3BiGYRiG0RXsQB01+qdd3x0AhqXHTTVCmwb8+1KclDgZjro51qEOid02gilc4x4GxpOF05GP/PpwPX+POFmQ7hRpZI+PfBWwKzwACPcbw1E3ioloLG//8Deqd8IBjpkIx8iWhMhmEhqTvAONlt7XXUU2UF87mIXud9xANBp4u6VuYeEziEU2/VAxyKs+8odbsI1BpCKixgHVqMBmC+pg1uVRge2Nj3x5iJ+8DT1PLEHrO/eKk4E+8muaWH0r8Blx8l7ie2aRUobR2/hffIVTfLv++T8wlam8yZ28zct8h2coIY9qJrOBz/FC/XJbuZjVfIFaBjCAA9zBM8xlUVe8BaNxTHBjGIZhGIZhGMpI4Fk0Nuqh8PxyYA9aKKm3EhYni8Mytajo5qUMcUsXoyKaF33kzyWmxxFTA9BOsxpxMgfY6iN/NLGJG9EOsqHAtrDcNagY5cMM+98gUirQaoebYPV8C/B+ekEsWL1/FXXtqUKdbt7wkY/ddR5BhT+vZPlymRxuqlqz34ZhGIZhGK3FR/68ONmFOhpsSEyvESdH0MH9JiOFaPsgWa+PkwqRpbNQYfcKYHMPEUWUow5IO7JZ2Ed+VRgIv0ucLOqmzj09kuAatCc8gPq429gJ52K0SWJgEOEkI6mOdWfxhNG5hHvbWGQzGP3/XgVUdPfvSbhnvxw9nh5G78FHAit95LM+j4T/nUmoyGYo6o7zLurm0+yxOQjgxpES2eSiEVF7gOV9JVovRIC/BMwEPot+hs+joptCNILrgs/TR/6EODmBfna748mYw41h9ArEyTjgav6aVcCfoTXhc8BKtLkT/oa/C4uPQZszU8eK+axmPqvDs7HocbXXCRd7Oia4MQzDMAzDMPo8oeg/lVQcUiU6yHIGOOEj38Ba2Ee+Wpy8BjyAFm3vFScvx1bIoVv3VrQT7ETidXLC9AFhXo04GYoO6jyZWG4COqDzFlqoeTus+yn0xipTjFUh6gqTFNzU0XqHm5loxFV5cmL4rD4dXmsZ6nKzLO6cC6Kgq4G/y6IDHDIXkfLRLjjDMAzDMIzOpgwdqN+QNr0SdQzIRnDTlkGyXh0nFUTpN6IxXU/1sLilbWicUb+koL4Z3gVuB+4QJ2909wH8nkz4m+wNDwCCQ2gswrkIvccpCgK6ZBzVEfvb9B1CTFksshmKimw+BPb2lO+BOBmLxkfloBFNQ4HVqICx2fcQ7usnoCKbMag4Zh2wu7n1w//VGFIimyJUYFMBfJzWSNSnCIKaj8TJXvTYvw9tVIrPA0saEV/GsVImuDGMXkKiEbMAWI86pY9H7zEKUY1Get00B22ezER/9LiwqiP212gbJrgxDMMwDMMwDC1sHPCRj8UqxWjR7Tx6E3QBPvJHxcnbaJHrAHC3OFmE3gDFIpT98fIJsU1/gtgmzLoe+DDhnlMAzAMWozbp4iNfKU4mo4XiX6fvS+hII2w72T3WKsFNEAFNRx1/0rkFHWx6A7gDWBt3zwXr6C8DT7YgI1640OGmAIuUMgzDMAyja9gL3CpOBieuDUEFN1OzWL/Vg2S9OU4qDHDfgF7PvuMjv6eZVbodQXS/F40w+iTLdbw4WYLeH9yECuqNTiK4kMZCAADEST56nzUCva+ZARSLk2OkBDgHURGOuRL1EsIxaCLa7DIU2AmsAfb0FJEN1Ec+zUUFZFVoDaAMFbo02fASahJjUaeuCWgdoxxYHDcPNbJeLjpQHEdEDQ3r7kUjsA/1pM+wM/CRPyBOnkHrPQ+iQtrpaLPWqxliBrcCsxLRlSa4MYweSHA1n4g2IgJ8hP4/34gKt/8AzEaP4Veh9xdJt5pctJabTn/0muV3PvIHO2TnjTZhghvDMAzDMAzD0MLHB4nnRahTjADnxcmATN23PvI7xMkItLvrDFpIHwCsT1o4h8LWbWgG+mtxISx0OxQBGxObnQvs9JHfJ05uAjaH6bcDZUkRT4JC9IbsTFqhqxZ1i8macHN4C7Aq3fpZnFyNFuiOoIW27T7y6xPv8atowe7dlrxmBvIxwY1hGIZhGF2Aj3ydONmKDkgmO0grUSGONBOx0ZZBsl4XJxWuLS8HrkNFKkuzdEHsrpShAo2sBDdQ/516DbhfnMzxkV/eYXtnNEsQFlSGB1Dv9hGLcEpQcd1gcXKchk44h3v497dPEaKOYpHNcFIim709TUwVvqMzgStRN1gBdgFrmosWEScj0SajyagbTjnwQWMOY+G4XUIqImokcBQV2KwA9ve0z68rCMeat8XJRNSteAM6aP5giBk8nVj2jDg5AFwa/tZXAkPEyT7UEW5Lc39nwzC6jlATLUWP09VoXNQhVGgzFHjDR74yLLsOPR4/DjyM1nMPoG436Q43eegxWFCxTbJ+bHQjTHBjGIZhGIZh9GmCFbPEXbbhJmkgKrjJAU6jgpbG7O5XA3ejHQlzwvLPJLbfmNgmB+12ei8WyYRc34uAp0ORZVL4fTR6M/arRvahCB3cOZ42vTUON9PRm7tNyYni5BJgGuqgU4IWm1ckFrkFuBj422xy3tNIX94EN4ZhGIZhdCVlqJNfveAmxI6eQYvmR5pYt62Cm6WtXLfbERx7bgpPF/jIN/W59RR2A7eIk6J0cXpThCjZRehA61kf+bUdt4tGSwn3aPvDA6h39RhGSoRzGToAfhJ1wEmKcOzepZuQENlMQv92u9CopD09VSQS3G7nos09gsY/XdAgk7bOEHTwtxQ9L5WhEdonGll+KKmIqLFoXWMvGoOyL4Mji5ElPvLbg5jmNrTGVAF8Wpws9JE/BiBOStDP/0uoMGwC6rw8Ea2P1IiTFcBKc7cwjO5DuFa4FBXanATe9ZHfK04uBT6HCrQXJ88/PvIng2MiwE+BWWg9OQ+93jiLim/yw8/l6DHf/ve7MSa4MQzDMAzDMPo609EiUsxA1CmmNohiTqGClowRScEmfjHwXTSfuwK4OcRNCepMk4/GSCULfFcAJ3zkd0O9tfnNqMV+tTgpBQ76yJ8WJ3ejHWWNdTwXoYWb9OJZLS0Q3IRIqKvRQpxPTB8W9m018AXUDejtxPxR6I3kL1oy8BCvnmGaCW4MwzAMw+gyfOQPipM6cTIqzV2wErVzb3fBTW+KkwrC8atRl5BVwKZWCLK7JeEeYRs6iL2mheueEycLUdHNOR/5rF1yjM4n3LsdDI9NUN80EYtwRqDfg2Hi5BQNnXAOmUCh8xAn/UmJbEpQkc16VGTTYx2JxMlwNIpvAtpMsxUVXGQ8B4mTQrRRpxSta5SjrgoX1DJCNFUcETUWrR3sRWsO7zTmfmO0jlDXeRl1SJuJ1o0eCO5nw4FHwqLx36EYvdY4GqbnoTE0c8XJ4+ZyYRhdS7jWnYq6UR1GRTX7xUmROLkHPQYvynT8DawF7kId0heF+NFL0RryOWALev1h7lY9BBPcGIZhGIZhGH2WIDAZDSxOTC5GuxJAi1pVqKClKaYCO1DRyyq0M+EGtAMtH3W2qRfbhILg1cCLiW1cB1TGAhy0g/KThAjmpSY68orQgZ10h5sWCW5QUc1aH/n67YR9vRt4D/g0OtD0WsKVJw/4OmpJva4Fr1X/EpjDjWEYhmEY3Y8yNFYqXXAzjoZxoOm01uGmV8RJBcfGm1DRwdM+8lVdvEsdQTkaEdAiwQ3UD7ouRAdaz/nIb2/3vTM6jHAPFItqgHoRzhBSTjgTgeHipCosV++G4yN/rtN3upcS7lMvQY+dI1H3qY3A7p4ssoH69zYrPEDPDSviOJK0ZQvQz6AUFW7sQN0QKtKaaPqTiogaBxSgwo69qHNCRucbo/0If4914qQCHVSvBv4v9O+yGXW1KEaPJenXEjWoSKc/8Kg4sWgZw+gCwjF3Giqeq0SbKw+JExEn09Dj9sdobbWuse2EdU6gIsmyIKpZFwT4FT7yWzr8zRjtigluDMMwDMMwjL7MFcDmtIJcEepqAyq4OUMTghtxMgl1yXkGLbDeDrwM/N9oR9LPMwhlZgHlCfvg0YT4qPC8iFSxbB4qnFlP4xSi1/bpRbI6srzmFyeXo0KXjxPTctCOi61oMXMc8L20z+s+tHPjyWxeJ0tMcGMYhmEYRldTDjwkTt5LFMwrgWubWa8tgpulrVivWxBiXOYCY4BlPvK7uniXOpJKoECcDGtNTJaP/HFx8gpwrzip9pHf2+xKRrclHB+OhMcWAHEipEQ4I4BrgBHi5Cwpwc5BVIRjnetZIk76ofelk1GRzR40ruO1ni6ygfr772nAreg99m40gnpn2nK5aJxzKXqPvhfYAOyKaw/iJF+cjCElsilGj13xskd7i/NYTyMMtD8LzEcbtU6j4t5K4AD6N2tsoP5sWO4L4uRnFjFjGJ1DEC1OR4/Re9Co1KNh3mC0gTEHeDGu9WbBGvTauSwxLQ+tARs9DBPcGIZhGIZhGH2SEOF0KSqUSVJMSnBTizrcjG1kGyNRQczCEKV0KmRvfxP4EHW4mUGi+zV0K0wCngjPc9Ebs/cSxdZL0S62vLD95c10BxeFZdMdbmrI4ppfnAxE7YkXpHVgzEOtTA8BjwL/M1kQDmKju4HH2miZbg43hmEYhmF0K3zkT4qTY8B4YGeYdlyc5IqToiZiNFssuOnpcVLi5DL0WrIMeLI3DHw3RYiULUcdkJa3chuHxMnrwKfEySIbNO1dBCHD0fAog3oRziC0SWMEGiszQpxUc2EcVW90hmoVQWQzARXZjEIFI91OZBNEh1PQfeyPCiP2k2UcSHAH+xR6zqkEXkNdD3yYL2hdohQVHR1Gv1tvhUjqHGBU2M5Y9Dt2EP28lqFx1Y26LRidh4h8A/gKwlVMYAtfYTXqaryBVxjJBj5PFQPpx1Gu5hk+FepJv+SP2ccc3Qg51PFd+YGc894Xd9mbMYxeTqiXzgAuB7YDz8eOYOG4OwO4Cq0Bb2iJkNFHfo84QZyMR8//U1D384tDvTXrc4jR9ZjgxjAMwzAMw+irXIradKYPlhShhSlQwc0Z1EGmASHq6S5gaZzJG262BqMDLUfQG64HxUmNj3zsUHM9sDphJ34t2l22LWxDwr69iUZV9QNWN/NeYsHNybTp2UZK3QRsTHboipPpaNfgcuCLqOhnU2J+ARoltdBHfkcWr9EYDQakggCJJuKzDMMwDMMwOos4VirpLlCJRpKWN7JOaxxuemSclDgZgl5H5gGL4mviPkIZ6lCzorUuET7y+8TJW8B8cfJSCzqijR5I+J4cD4/640e4r4ydcKYDJeKkloYinIM+8qc7facz0FZhSZavUUAqLmo0GqWzBXjDR75bNWaEhpvr0FjpPDQmKG58yQdqxMkKYGUmYZ04KQZuQ11wjwEvoIO2sVPNCPTznow2A5WjMdZVqCvu1CCyGYV+t/aidYjK7iRIMhpQwQAeYzTf4Sw1wApgGoe5geXcwnyeYzZneJc6FvM1pvM9xnCSr/N74PdhG3n8ij9jL2u77m0YRu8lOI9fhYocy4BnkvXjIJa/BT3mP+cjn16PzZZdwNfQe4c8VGA6BBVfNnsOMboPJrgxDMMwDMMw+hxB1DIdeCvD7GK0awEaiZQKXXbzgQ9ju/wgtrkTvUn6Z+DTaOHxZeABcXIeLUYWApvCOiPQLomnE5sfjQplDgNfQrvaGu12Du9lOHA4Q8daHc0IbkLXxCDgjcS0cWjH5dtoRNYpVACU5IuowGdRU9vPkuQghbnbGIZhGIbRXdgGzBEnBQk3v/00Lbipo3WCm6Wt2sMuIAikZ6LxrC3u6O0N+MgfDfFAY1AxQGu3s1OcLEfFOy824Zxk9FJCp/wJEqK7MNAXO+FMBW4WJxBiqEg54bR2gK/FtFVYksX2C9CBxkmk/q/KgcVtdFPtMMTJNOAR9Li/H/080slDHcDmipPHfeQ3hnXj6XeH9V4GPgpuNYPESSk60JuDfg4LwvbGojFEY9FaxV60vvBmoqnH6MZ4758VJ1fyBOc4Qw76v7SGCvrRjxuZQx0whHl8wFKq2U0JY9Kaq06SQwVTuYL/3hXvwTB6K0EEOxOYiLqpPekjfyYxPxd1pJqGNiZubsNrTQMeQM/zy1HR5BD0XH8iLJbxHGJ0P0xwYxiGYRiGYfRFxgPnfeQrM8wrIuUUU4eKZAaIkxwf+bpwc3UXmo8eF8uSYps3fORrxclrwP3AwvB4AL1xei5sJwfthvggzTL8MmAz2sE2FC28NcUA9Lo+U0dskw43IYP4BtSOO+6gG4yKbN5DO5b3AyQ/K3FyFVps/UE7ONGkD0iZ4MYwDMMwjG6Bj/w5cVKBFt3jgnol6kbYFFkLbnpanJQ4GYteIx5Fu327hetGFxE7ILVacAPgI78lCPpj0Y1FB/Rx4rhiUo0giJNCVIBTgt4z3hjuTQ+REOLEURftSVuEJc1sN5+UyGYssA8VHi3priKbmPCZfBnd56b+Z2vQY0R/4FFx8jv0Pv2zaOPLYuBdtAnl0iC0KQa2os4nBehnc1/Y3l5gBxpJ3ZePvz2O0CyVg9ZoLkKf5aF1olymspOl7Gct05hBMSvII4caprLngo29xTUUcJqH2NWpb8IweiniZCgqpLkI2Ag8kX49Jk5GonXc48DTbYl/TDuH1KFC0+PoMSLZTHnBOcREN90TE9wYhmEYhmEYfZHpwPr0iaEAUoQWN0ELYTlo59jAMP1mtKC2PKwTi20AXo9dZnzkj4iTZag451m0WPpg2B6oNekZH/ktidfPR62zlwOfRwcymosXKESLc8czzGsuUup6YGs8wBO6Cu8G1qFRVxvRz6pe9BO6Lb+C3ny2V2yAOdwYhmEYhtFdKUOdXGLBzSGgOM31JklLHW56RJxUEGrPQQci3m1jpGhvYSvwsDhZ1lYRuo/8x+EzvkecLOhusTlG1xPEFadJRNyJk4Gk4qhKUbFLAQ3jqA4Bx1vrQtUWYUmmQcFwz3sx2mAyFhUxbkOjmru1yCYmuP08QvOfSZKzaGPPT4A9qMPsEmAYcCsa51yBCpoOo8faWNC3F3W/yXTPb2QgiNFySQlcmvs9HxU3FSR+T/6Mf89L/MxPPPLSpuVmeJ6LXh8IMI4iJlJLLlqDqSOPOmZyjJeYxvPkksNFfIZPKOYzaIPVMTS6/ChbmcclrCGHAR3x+RlGXyE4j1+DxvJ9DCxLPxcFR7JZ6Hn2fR/5rS1+HZFvoLXUGRTwLN+jDNjHSsbwLp/hNJPwnGcM+7mHfYwNdeknuYOt3M55isilmgncJgflIf+zjA2kRhdighvDMAzDMAyjTyFOhqARTK9mmD0Adb6JO/Ziwc1poEicXA4MBhb4yPtQxLkTFYy8kR7p5CO/Ldy83YN2r/0CuDVYbc9AhThJJqFFu6Fop9+CDDFR6RShBZsWCW7EycVoHMJT4bkAd6AFz0vQQq4Ae33kjyRW/SpaEF3WzH5lizncGIZhGIbRndmFxrkU+sifDk6FB9HC/O5G1mmJ4GYyOujabREnU4C5qMDkSRODKD7yp8XJIfS6vc2iKR/5lUF0c7c4WdQOTpJGLyd01+8KD6BeHBeLcCaizqT9xclhGrrhHGtOhNNAWPI/+RJHuJxa+lHACabyKp8O94QvMI+NzOc8gxhMOQ/zOOP4gjj5mY/8wTBYGYtsxqGikq3AWz00Buk6Um64sJmRPE7ESFbzF/wrAE9zG2V8ivMUMpADzGcN0xmE1hbWoc01DwLn0AafU6Q+mzgm6nB3j+sLDUjNCVqae57+e7qYJRbCpE/PT0xLF7cIWqeJG57qd5nUOVoSj1q0DnE+7ff4UUMqRu1s+D05PX6e/Hku/H4uMa0mbP92TvB9jpMPPAHAO1zOUm7kPn7MVexiDRfzIt8gl8VM4zwqzrqMQwzlGFP4IseA+cEhbR8qyDkeHqe7+3fHMLoScTIadbQZBqxF4wsvcG8Lzo43AwdQV5vWuhBWAH8P3E0RpaiQ/yynGMjlvM2NvEwuwtPcz9M8wjf5fwG4mnXcwXsM5wwHGcgf+BYL+Tvgz1q5H0YHYYIbwzAMwzAMo68xHdjUSAE7GScFWkTLRYtf01H77ud95GuC2OZTYZkLxDYJVqI3Zyd85MvFyWngb9BoqVNpy15Gyl3mPFpka47CsI+ZrMNryXDNH7oe56EFzviGck7YzsCwrbWoy87zifVuQou232/n4k26w02P6Gw0DMMwDKP3E6JCt6NdrWvD5EpUuJxJcJO1w02Ik8rtrnFSIWp0HupY8YqP/MEu3qXuSDn63Wgvl6JlqAj+dnHyhg2YGi0lDAbuCQ8AwoB8LMK5GL3fHJgQ4cRCnGNp97UpYclNLGIyv2UANWxiNM/y/zCeXZyhPx/zGT7DP1PKAf6NL/AE/4Fv8wfgfnGyG3VrOYCKbN7uoSIbAMTJAPTeeX/9xEV8kWJ21D9fyUQ28lke4J+YSX/e5j5eYj5T+Q25DELjpnNQIcYhUi42+xurKwRhS1tELG0RwmQSuMSPjLuL3uMLmYUvSaELYZ6kLV9D46KXM2nTMwleYmFL8mej0zr7WCtO9iNpzVEVjGcIZVwTXKyuZSfvsY2PGc00Xq9f7nXuZzDbGck61IVvHHA5KUGPB84GQWhShHMMdbvqsf9/htFWxMk4VGhTDKwBXstUHw510znoOfMdH/k2xbd5758FkHyZSyEl6DkRbmNDWKQAuJYb2My/c1f9ilNIXXt7hDrOAVeLk/4WQdq9MMGNYRiGYRiG0WcIhcZS4MlGFknGSYEWF3PQQYYrgf/PR/5MQmxTC7zZjAvNUNQS+nzIY++P2pROECcj4lgmcTIIze4+jrrfLPeRP5PF2ypCi2CNOdykd3QBzAb2+MjvDa99KepqcxDoB7wVltnmI38iLDMC7W78l3bOik8fkCrAHG4MwzAMw+helAE30lBwc3Ujy8aDjNkwmW4YJxUGdq9Cr0nXAOuzcF3sq2wHrhcn/dpjEDO4aC5BI0ZuAt5u6zYNI3w394YHUD+YGItwxqH/80Xi5AgqAjmJRh3p4P909tVvUPCA5wAl7GMio1kd5udwP+/xL3yXCqYzlsnAY2hER48YGMwgbEn/fTp6334ayOENZjKAOoawmxMMB8ZxiikM5jhXcydQxFyqWEIBJ5nJEOJY5iKoF+lchDpl5SSikNJf26P3955Uw0p8vkk+z0k8z6Gh8AUyi11yEr8np0n4mRS3nEG/G0lhS4vELc0t09vPNyKSx+3sog4P5FJFHvnUMZ4dlDGftVzEVexhDeM5xhSu5K0GG9jJbK7gdVRU9y8+8mdDvFxJ4jEa/d8uRh354kargeKklgxCHLRJzJzVjF6JOJmAXrsXAB8BW5sQOF6MCs53A0+1a9zhIIYhCKn/yZhq4BA7uI5CKhrMWchsVvHH1NGfPE5xD38ALkUbNo1uggluDMMwDMMwjL7E5cDOYL2diWIaOtzUovaiM4ANPvLHWii2AbgBWIFa/D6MXoP/Pmx3vjhZ4CN/DL1ZKguvJWR/41SMFsFOZph3QaSUOBmDFvPiKKlRaETATjRq6yXU5eayxDI5wH8EVvjId8QNXbrDjQluDMMwDMPoTlQCBeJkWIjaPACUiJOcDNeCLRHcTKKbxUkFi/2b0GvLZzM4MhoJfOSrxcke9G+ZjTtlNtusFSevA/eJk9k+8ivaY7uGkSQMIFaEBwDiJB+9JxyBNmBMBkYSRx79hlvYyUzqyKeQXVzPep5jInkMQO8fh5Eb7u02cZCxKi7JJLYJkcbtGUPU2m3kJZ7nkYoXqguPWOQSP78CFTMUcIp8PmI+/4HneJcryKMfMIm5XMEnDGUn5xnPTpZRxBCOMJhVpGoM8evHwhYSrwOp5p+atP2E7IUtrZl2wU9z2mp3vs9iovpnjzGbUhbwKC+xj5dYyJ/zAoPI5ySXsYhb2Fi/7AomUc1QbmU32qR1Furj5XYSC+QAcVKE/v+OSPw8hzoan0W/b0WoIGcwUCxOqmgowol/t4gqo8cRzjMTSYnkPwK2N/ZdDpGMN6D/L0t95CsyLdcm+lGIJ/3eIRcYwjYuZSWXcxv/rcHce1nBvaxgMyNZwVyGcBwV1hndCBPcGIZhGIZhGH2CIBq5AhJWvBdSjBYTYnKB24AP0EGWWGxTg+b7Nim2ESeXAAPQCKu60Ek0FDjnI789FDTvEycvoYKbpcCXgC0tsOwvAY42si8NIqXESR4ab/VuGBwoCu9nDzAGeMFH/rw4uQHYmBAm3Yd+Nn/Icp9aQvqAlAluDMMwDMPoVgTXkXJgCjrAVS1OjqODV+lxUOnRGRnpbnFSwQlyNirMfs9Hvts573RjylB3kHYR3ACEa/JXgAfFyTkf+bXNrmQYbcRH/jwqMKwMjRrr0OikQqCIP+EtavmQT7iY7YyjkPuYw3iep5Rd1DKKnBYLFAAAIABJREFUwyxmBgCFXIcK9yaGWKl05xhBRSWxY0vy98ae1yXWi+9/My1PI9tKn54urDmf4XVJ/BTUHQEglwXMYSqbGUUu/RhGf4YB19IfmMAWfs3lwBjyOMdDPI1wklRs9XHU4axFopje7v7SF/De/wD4gTgpAf4z6iilorTPsRStC2VmNtuYzXdQYdyqJl9HBbOnCE56QXwwiIZOOCNQt6aDwCeouK4GFeIMQ8UKg4F+4uQEGcQ4FlFldDdC/bcUmIk6x6xsLhJKnEwGrkejQp/2kU93oGkfcutrtMPR/61RwGgqGcRTXMs8PmAuZRnXvYwDbKOCZ7mXv0hzvjK6HBPcGIZhGIZhGH2FCWhXTlNCliJC1n0Qp1wDrAbWo3bad6FFuGzENrmoc8yyILa5HDgKbADuECeLfOS3hNf5MnAE7ZTLBT5swfsaTsIaPI0GghvgWuCwj/yO8Lp3o8WdscCLIS5rCPpZPR7exwRUcPPjdrVRbYg53BiGYRiG0d0pA+4VJytCZ2wleu2WSXCTDd0mTioxyLADeLIDr/l6K7uBW8RJsY98JtfJVhFiQl4GPi1OzvrIb26vbRtGFvRHB97rUOGMfrdzKeEKRrCJUSyhlk/xJjuo4HGuoYYCprKSPMbQjw2ok8YnwOKwLU9KRNKYsCXTo13ntcWpQ5wcAG5gPcXsZRzf5APgEmo5w2n2Aj/jRW5kE3fzCBGlHOQdpvEsf0oxP2Q8x9Fml40+8h+3dj+Mno+P/EFx8jjwKHpNkU3sWn/02uN3LWjSil/PkxLKlEO9MGEIKQHOZLRJ7ARaK9oWfh5Hm7AGh8dFaEPbYHFSx4XxVHFEVceIFgwjA6EOeykqtDmJNhs2Vi+N1xmIxkcNBl7rCCF8aHYcA4ymmLHUMByYhv4/n2UPZfwbf8x1rOYmnm1yY3XkcprhqDjO6EaY4MYwDMMwDMPoK8wAmitoFQEnQ+fP7egN2kagCpgDvEIWYpvAFWi3zx5xUoh2DC9ARTf3hOcf+MhvDI4y49DuoiPA9mzeUCiODAXWNLJILdAvLFuC3ng+Hd7frWjBcSSw0Ef+RFjnOmBt6NzOA/48zM9qn1qBOdwYhmEYhtHt8ZE/Kk7OoAXzCnRwbDIXxoBm5XCDRhAtbtedbCHipBgdZCgEXveR39+V+9NTCeL6bWg39UftvO3TQXTzQHC62dGe2zeMJjhLavxI0MH4Geg96zaOso3jnAHWcQ/ruIcnANjMSD7mesbzITqAuclHfuOFm+95hHvqy4A7OMhYqhjET7gZTy219MOTw0/4HkPZxkg+5rIgyLyVDazgOBuZHD6XfNRRxOjjhHrQ74BHUBHaAVSQlk4eWrsRVGzTLv9TobZ1JDw2Q32daRgpEc5U9H/5GPq9PYhGVx0N578BYf6Q8HNK+L04XDelx1MdB05ZRJXRXoTa5VTgSvS7vMRHvjKL9S5Ha7MbgTd95GvbaX+GoMK4MeGRx1n2cw5PNWcRcjjLYXLZxz48v+evmcpq7mQj6kqV4gXmMZu1jOEkGxjDeu7hInZg55BuhwluDMMwDMMwjF6POBmBduPsaGbRYvTmZg4qVFmDFsNuCfPfykZsEwoOM4EXw6R5aAfbkTD/TeAhcXII2IUWVPagQpyft8AmeiA6oHOskfm1QG4omNyCCnzOiJNr0WJNHiogOhT2a2SYviSs/wgqNlqQ5f60lnSHm6rGFjQMwzAMw+hC4lipWHBzY4ZlPBcKihsgToYDOS3tTm8vwrXhDDQGaR2wzmJK2kw5Gt3aroIbAB/54yFe6l5xUu0jX9Her2EYGdiPdt+P4yjT2cIkZrCeAhbyLuPZx7XcwC+pIo9tjGQaFexiGAv5MpfwJiOoQsU5PXZQMDSqjESdb2eH33cD5czmRS5NLPwad3Ga4TzM71nJDDZwL+UsZhKHWMZUzjKSi6lA78FrgC2d/X6M7kkQ3fwUmIXWovLQJqRa1AE5H/3OLAdWdfS1Q7geOBQem6Be0DAcFeCMQYUNReLkCCoSOoReF22OhTThWqOIlBgndlMeQsOIqgbOOD7y2Tj9GAbipAB1ipmBfv9ejeubzaxXjF6z9QMWxLXaVu6DoAK1WFwzGv3f3RcenwCjeJzvs4PP1a/4j3yLUhYAnnOU8DG3sY5biOujf8s3AahkMr/iM9TRjzxOMo6P+BzLsXNIt8MEN4ZhGIZhGEZfYDqwoamBBHHSL/xaClwMvADcgN6EbUWjpQppXNySZBZQ5iN/LFj0DwJej2f6yJ8TJ68B96NFyL1o4eIoMEGcfOQjn43LSxE6oHO8kfm1qCBnJhqnVSZOJqLFEY/aq+5JLD8bWO0jXyNOrgjv/287eADGHG4MwzAMw+gplAOfFyfvBueRGnEyxP//7L13dJxndqf5XBAMYE4Ac85ZJEUFiqKoLFGtjupkSw7jbof2uN1nPLMz67H363dm1js77d6xZ93HxzMOa1u2W2plKpESRQWSEilSpESKCWAUA5gDwAQCePePewsoFAuBJIAqgPc5pw6LVV94vwJQ33vv+7u/m8T0+WGzghvU3SYn7aRMYL0YFTi/lOZy6NwAMYnlEqSLBBncksWe6zj+CQnyNvCABHm9Lc7hOCmsxUZ/NI6+glDNR/RjBd8g8gQ9OMlsnuEBPuMkRbzO93iBYrpwiZGs5Zd4mQ4qLLHF05SgYAEqMigH3gU2xSSekyBL6cVt9KJe/NaVy3ThCkOp5DE+5AzFPMsfUE0vunOaeTzNNMrRds7rXFTgpGMimjckyCrUmbgYKELbxhwHduXyd8ZaQx21B1AndkiJcEahwrQiKyxLOeEcj0n8AhWqkbZvIfXtqfqjjs/Tgf4SJNX6KtMZx1tUOQBIkB7o/Wk6Wrz4akzi6RbsJ6gb+TzgU2DLteY7TUiWEp4NtccF9D6xD/gQOI/+TUxFv/P38Gv8ICbxCTvGUjT/mrqHbELzxtuvOuFv8fcZr/g9JE9xwY3jOI7jOI7TqTG3mbHAz5vZtDda3TAXdaapAeYDJ1HHl6W0QHBjFctjgWcsCFyIVlk0COJiEk9JkDXAD4CX0KDpJdRG+GEJ8mYLkgm90YqnxhZKatCgbSbwgo3tXntvY0xiadq4R9r17bLP7PvAMzlI5rvgxnEcx3GcvCQm8YIEOYZWaO9Gk+tDaTg/bKngpl3bSdnC2AJgHOp6WNae579JKEPF+20yf45JPCxB3gcekSCvZgi9HOeGsTYYc9DfY0FbHXejP5v4fd7OutMgLvK/8Z+yvFNCB1kUtAXU4eji7a2oAOAMunC6OUtM/DFwB+oApNf3JMvq3i0AnuIV6h1vU/RAP9cNrX0NTufA/l4yW1XmJTGJVdS7eAB1hWypVlQTgDtMXHOchiKc82iu7WTmcdNaVKUeE+3fvtai6ipXHKDCW1R1fkwMOgsVsuzlGoTjdn9LOci8HJPYWOFi5n6pdm4pB5ti9HeuHG3D9l5M4kXbtreNbQoqutmBtrfKzHGm30OqgJHAlhYMx+8heYwLbhzHcRzHcZzOzjRgTwsSfaPRhMBP0OqEh4HLqDClVoJUogKX5rjT9qmSIPehTjfHGtn2JCqWuR+oALbaa/ei1asrmqm2SDncNBZgVqPVUa+j4ptHUYHO1pjEzCTObcDHdq3/CtgXk/heM9faGghXt5SqaofzOo7jOI7jXA+ptlLpgpsdae83KbjJRTspczhciFaY/yIm8XJ7nfsmoxT4kgRZ11YLfzGJ+2xBc6kEedkWLR3nhpAgQ1GhTQm6SFiLunCtAL6HFqZci3Am7xcFJUgXdJFzMlpo0xt1E9mICh6ONPZ3HJN4XIL8HHgSvQ+05LPpgd4vns5VO0HHaWtsfnHQHkCdSGIw+v0yFVhsLjaZIpyLdoyL6N9iefqxzZ2kDw2dccbY86K0FlUNnHE6gujPaRoTsqTEoGXA8zGJlS3ct8D2nYXek7Y3NUezOdYQ6gU2A9E87RH03lBuYrO640uQ8ejv9mAb3xtNtanKuIcUoL+rF5q5FL+H5DkuuHEcx3Ecx3E6LRZYTUcFJ01t1xt4CO2JfQoV21wE1qPBD2jisUnBjQQZiwZBOyTIGDSh8FwTu0xBq+aeQIU5J+w47wIPAPdJkHeaEN0UowmExt4fiSY6d6Ltq/qhC0IfZYx7vD3dK0HuRJOOf9jEuFub9GC3G+5w4ziO4zhO/rIXWGhOhuVo25F0mnO4abd2UjbHvQudA66MSSxvZhfnBrB2shdQp4xDbXienbYg9JgEecUXE53rwRavx6ILkT3Q1haX0KKNZWmxaacRlphTwSh00fYWdKy1aGuRrcAXMYk1LTlWTOI2CfI08B07xjH0s8sk5Y4g6Gey7Uavw3E6EjGJF4AD9gDq5icpJ5xZQLEEqeJqEU5V2nEiWmx2juwtqvqiIpx+qFBiGtDPvusy21OdBc56i6r8RoL0Rb+rx6G5zF/Y71NL9x+MutpcBF7IJtIxQViqNdQw9PfoGCqwWQ8cy/Z7Yo45U1ER/mkb34qW/k7ZPeTnQEBztqk2jJn4PaSD4IIbx3Ecx3EcpzMzATjdVGWB2es/gibF99jz82iP9vnUC24q0WRAY8fpglqCfoDOsxeh1qFZgy0TA01Cg/2dQLUEmRCTuNtcZlbaWBZLkPcaqcAoQRMR2Y7fB13Q2QfcjQaopcC76ceycSwA1qDJiaeAv2rHatnMBalCXHDjOI7jOE6eEpN4RYIcQOeZ24DuEqRn2gJASwQ3bdpOyuZ3M9BWqVuBt1u6iOzcMKXoHL/NBDcAMYmfmejrUWsv5fNnp0XYwvQkVCxYhVbjD0WLNT6KSWwgCOzowhKL90ej8fAM1K0nVZSyDdibvqh/Ldhn8/+ibahupz6WrUGdZbuin9U6YEO+CZAcJ1eY8KESFTGnBIB9qRfhzAcGWQupY2irxmPAyWz3O8u7nbJHA+xemXLE6YfO3/qjLaoukV2MU9mM27TThkiQAegcdiT6Pf3MtYiLLT87Hy1yXBeTuCvtvT6osCYlsClCBaVH0HzuicZ+9nb/HIeJudD7yCstbU+VhQLgH1Axq99DOjguuHEcx3Ecx3E6MzOBTxp70xYjHkCDq15oQLcHE6VIkFo0yAFNBoxr5lynYxIPSZDFwIGYxMNNbD8STXCOQZMHr6HW8GdiEk/GJNZIkOXAUrQFwJosxxiMtjPIxmI04T8DTQDuB97KstgyGRUYHQL+A9pW6tMmxt3WuMON4ziO4zj5TikwPybxcwlyFLWe32vvNSq4aY92UlbNuxidZ758A4sAzvWxG5gvQQrbunI+JnG9xR0PSZA3XVTlNIW5Ik1H49bjwFp0sXEusIUmikU6mrDErnUMKnCcjC5qFqIx8Q5g97W4JDSFXesbEmSVnasYXcC9iH7Ou9yFynGaxorCUqKXMqgT4fSnXoQzHhgoQSpo6IRzsqn7n/39XQKOpr9ux+9NQzHOKHteZOe5SoyTan3ltD42h52Hzqu3AKuvVRApQYagrjangeeBbhJkGvUtogpQcc0RVJR+urk2oDZ/n4q6ox1DW0sduBFRlolBZ6OCnTN+D+n4uODGcRzHcRzH6ZRYkNWdNNvaLCxCF0XWAT8GPqahA0wtmjyEJlpKSZAi1Ir7ZQkyAhXTNNVKCjSQSi3IfBqTeEKCrAUelCAvxiRejkmsliBvAl+SILfFJK7POMYgsghxJMgU9NrPoBUdnwGvZQaqVp0xH3gLddMZAPykmXG3NkLDllJdccGN4ziO4zj5zSFgiVndl6NVss0KbmjDdlISpCu6GD6RjGpep/2ISbwgQY6hi/2NCeNbkw/QAoJ7JcjK5haNnJsPa90yG3W12Q+8ijrR3AMcBJ5rifgk34UlFpOPRYtkxqDfw4XASdSFoCwm8Uxbnd+u/bO2Or7j3GzY/ey0PXZBXdHcQOpFOFPRtlFnaCjCOd2cGMKOX2GPg+nvpbWo6mePoWhurZ+N4ar2VGi7d29RdR1IkKGo+HMg2uLvnWv9LG0evAC93+1D7wFPoPnFI2jbxI0tFaKbIGYC+jtWhN5Hns/Wluo6mYm2MTwDfg/pDLjgxnEcx3Ecx+mszAK2NpZ0liC3oAH6a8DDaDC2ImP7VMUeqMNNVsENGtTtQkU5S2mmCsMsbUej8/EatMqOmMQyq+i4X4K8EZMYYxKrJMjrwOMS5EpM4iY7RiHQh4yWUtZ/+HY0+f4jO/6LjSRRp9v+3YCvAP81FwmCjM/cBTeO4ziO4+Q11v5zN/Wtg+5Mf5umBTet3k5KgowB7kIXE37hlbA5pwwVPrW54MZcOd9BxfOL0BjAcVIV+XNQx4YdaEFIH+BeNEZcfj1ONPm0KChBeqECm3Goc0ENGmNfQJ3IymISj+VuhI7jtCYmojlhj+1QlxtLiXCGornAPhLkFA1FOGdaKkptYYuqlDPOeHveV4JcJosQh07UosrEjZNQF5oe1LsHXbPo0goW56L3ps1oTrbFbn3WOqoYFdncZy9/iuZmjwBrr1UgY8WbU9H7yiFgA3CwNQXNJuaZCbzcWsd0co8LbhzHcRzHcZxOh1XxjQDeb+T98ajY5DXgQTQY241W56VTg9qNYsKXWgnSPSbxctqxBqEVdM8AtwHlMYlNueqAJuAjKubZlhGUrkdFOwvsOTGJlyTIa8CXTXSzFW2BlaqsSWcRmuR/0N7flq2CwwK8W+wz+DdownVfM+NuU6xSCLfDdxzHcRynA1AK3I8uEAxIayFUSxbBTVu0k7LF5oXoQtO7zbQzddqPvcBCCdKjPcRP1op2BeqKuSAm8eO2PqeTv9gC5hz0e2ELsBp1P70TdbZZF5PYHu5LbYIE6YMuhI5Hr7GK+hZXe9FY+HBnWdx2HKdpbO51zB5AndvJYFSMMQptU1QkQU6QJsKJSTx3HedrqkVVL+rbU6VaVPUDelqLqquccVqrvV1bI0GK0Txlqq1gFdpKsBBrKyhB1qNt6puc65pQfC5a/LcJbfPX7He2/VyHoMKqYfbvEDT3+TKw6XrmXSaimoQKbQpQkeozbdg+bBbaksrbvnYiXHDjOI7jOI7jdEamA6XZXGasWmERsBy10T6LVkAUZ6lYqMUEN0bK5eZy2msL0YqHAWjSr7lWUqAW3EX2fGv6G1Yx/TbwNQlyIiZxj71+QYK8ioluUJEQqP1t6trG2zgGooKjN1ARUDbmoJbiD6GBcrtXVlhCIp1uuLuN4ziO4zgdgJjE4xIkoi0+T6IL2SnBSzaHm1ZrJ2VzqOloa9BtqPW+C5bzhJjEKxLkC/Rnvq0dz/kGGitcjknMCwcSp32wwoXxaIxXgDrQLLfnt6DfF1tQYV6Ha3kiQfpT72TTBy2UKUCLWI6jAsgDHfHaHMdpfWISU22EjqRekyDdUQHOYLRV0O0m4MgU4VxXyyDLJ1baI7NFVRe0RVVKjDOE7C2qMsU4eZEfkyDTge+gOdKjqNAmk0I0/3iHBPl5TGKD+Y/NXcehQhtQoc3eppxj7GeWLq4ZiP68jti/A4FVwPpr/axsPMNRkc0oND+6OibxSJM73iB2TTOAl9ryPE7744Ibx3Ecx3Ecp1NhdrJTyRK8SJC+qPPLB2hVxhl7PpI04UoatdS3lAIVufRCF1WQIOPQasFS4OuoXWmT1RRW3TwSFbkcikk8mbmNOdq8BSyVIGdiElM2tjVoL+Jft/0HATMkyC57fyFqn3078LeovWv6+FNj6IkmXT8Dvgv8HzmsAPR2Uo7jOI7jdFRK0YrYcnQh4DCNONygizsrb/SENpe8286zLCbx9I0e02kTStFFpXYR3EBdDPE6Krq5FJO4q9mdnA5NWuw7G41nPwa+sLcnoYufh4DnYhLPZz1IniJBBqIiolTMfY76ln0XUSebPenus47jOI1h3xUHSRPDWHukYntMARZJEGjYiur4jTqdmCj6tD0aYAKMVHuqfuh3Xn+0RVUVV7enOgtUtFcOz8Q2T6Eil6byndXoPLgH8KQEeTomcZsJiiai4s8q1AEnqyu45SqHUS+w6YMKfMqBdejPoyvaRnUQ6tRdfo3X0xP9WU+xMW9HhTbtdS+ZBey/HnclJ79xwY3jOI7jOI7T2ZgIHMsMXswi9FFUZDILE9vEJEZrQZWtiqWGhoKVlMNNqkLlDuA9NJl+JuVG0wyT7Zi1ZLjbpBOTeEKCfAg8JEE+QKsVU9atEVhi4/sWGiResmuaC/xLTOJOCTKTLIIb22Yf8CuoTWqu+tpnLka54MZxHMdxnI5EGfBVtI3p9LTXG8xxTCQjN9JOyhbW56MLBOuBnU1VBTs55yCwRIL0bc9FlZjEShPdfMmcbva317md9sMWiWeg3ztHgLdTMZ0EGYq2j4rAihzGeteMtSxJtYsqQB0MKlEn1K7od+7u63WgcBzHSceENAfsAdS1qE+JcGYCxeYyfQJtW3UCFeG0ikDDjtOgJZaNI9WiKtWeqj/qZN0P6CVBKslwxEHzkq3Wosq+k79D82KbdC6hApnvmvPeGFQQuiYm8VDG8ftS72AzDBVXltv5dgIn04VFEmQien/bxTU4tpnoZxQqUB2KOk6ubM02ry0cR8rd5oX2PK/TPrjgxnEcx3Ecx+lszALWpr9g4piH0Gq/saSJbWyTPjQuuMnWUip1npNoe6lptKCVlAV58+y451HL0kaJSSyVILcCP0EDynTr1jGo/ek5dF6/CLXG/V8xiRsaGX8qoJ2ABulfxCSuam7cbYw73DiO4ziO0yGJSTwnQc6ic5gSm+tlc7iZwA20k5Igo9C53lHgFzdaae20PdYmdjdaDPBJO5/7jARZDjwqQd5q6/YITvshQfqhbjYTgN3AyzGJZ+293miBxlDUCWB3vovybEF5CPXtomrQ77mjaGw7GBXZfORuXo7jtAcm6KsE9qZeszxaSoQzFxgsQS7S0AnnRGu2gMpoUZUpVEm1qEoJcUpQV7P+9t5VQhzgXExi1TUOYwFQyx56sYzvc47xFFDNED7hV3mGU/TkaX7ABYYCBfTkCIt4gdu5gApCLwN/HZNYLkHEnMvSBTZQ3/prC3A6233L7m+L0Hzsmy0VykiQPqjIZgr6OW5H27DmKu84G22jlc1h3enguODGcRzHcRzH6TRIkBEAmVUTwD2odWkxcAq1C00P4npTb72dTi0NBSvngZFmQTobeBm4H00AtqSKZDQaDB8BtjZnAWvWrbNRUU03GvZJ7oqKcKajlq290OBxggSZiyYr5wGTJMiDaNJyF3ArKnKZDPzvLRhzW+ION47jOI7jdHRK0TneBWAgWsWbOccZz3W0k7I5553oHPaDmMSDzezi5BelqCtluwpuAGISj0uQt4EHJcjrMYkn2nsMTushQUpQx9NhaJuyZ1LCO3O/ugWtmt8KvNfSqv9cYMLEodSLbC6hi8l70UXj0ahA8YNrbRXiOI7TFphT3TlU6JgSC/anXoQzHhgoQSpoKMI5ae2kWns8LWlRlXqMTT23FlWZ7anOomKc2ozjFKEizqMs43foTgV/wL/jND35J37EyyxhKe/zGH/PJI4hFLCGJbzND5nPX1LIR/bZjJQgs9H712XUweYg2lqqSQdA+5ynosKfrahrW3N51C5ogeJU6kWbr8cknmpqv7bGXNenA8/nchxO2+GCG8dxHMdxHKczMZOMNk3mEDMQFaAcR21MMysmGnO4qSV7S6kFqHhlHHApJnFXC8c3JzUsYEdTG9ZZt+6glje5l0rG0ZUK5vEMD7IZ6MWbdGcL91BFH4o5xpd4n+EMAf6M+sR+CbAQFbN0BYrQSpg/zxMrbne4cRzHcRynI7MHuA1tRzAUXZCpE9xcTzupjAWGHeT5ArqTnZjEYxKkQIIUt3fbAjv/YWtN+4gEWZZyQnE6BvY9MAoV0/RGWyO/m6rMt/cnot8/R4Dn8yS+uwoT2QxHF6XHonH1fjR2H4q6DxwANgEHm1tQdRzHySWWU0wJXnZB3ffcAOpFOFNQx5mzNBThnGrL77hmWlT1pN4Vpx/ZW1SlxDjD0fxhNZcYzGxW0ZNqenKOEj7nNMPpSTVTOQmMppbhdKcvV+jGWXoxiBnovWsGsBrNxZ5v6XWYq9BiVMewrDmXMwnSH507T0YLLXcAy9tC8HSdzMZbInZqXHDjOI7jOI7jdAosGBtCWvWwBJmCBrlVNC62AQ0Cs1l61nC14GYoKlhZDjxKC3vvWnXIfGAfUNaCfs8LqAZe4nuM5z2+zv/kcx7gZX6D0fxnIsPZyER+jV2UcIYXGMsr/B6/zRq7lgI08XrZ/gUN8Oajn0Wr9Ju+QbI53Fyrxa3jOI7jOE7OiEm8JEEOo3nWocBOGjokXlM7KQkyALjbjvFqritynRumDBVFtLvgBiAmca9Vuy+VIK9cy2KXkxusOn8iWqxRjQpt9qQv0EqQIaj7lQBvxyQezcVYm8KuYyRapDIGXcDdB3yMOh3MQp0OyoCVOWzx4TiOc8PYd/RJe+yAuu/BQagAZwhaJNhHgpyioQjnTFu3ALTjn7fH4fT3TCzUl3ohTjFauDcBKGEeu9jHA1zgImeAY8zmVt5Av8fH8mcs5iy9iRQwlk8ZxG5UgF6Miih3t3ScJgyahYpNN6Hu4Fk/G3N4G48Kbfqi4qeXmnPOaW8sHzwNd7fp1LjgxnEcx3Ecx+kszAR2pKp/rb3UnahjypGYxNXZdrLAsghtA5BJDVe3lJoF/AwNPjdeQ3XCNFRQUkCGC0+WMal1606EKvrxBG9TAMxhDWuZxccsog/FTOYUI6gE1vIQRfw54ziCMIyzaNBZnjb+vvZaBbAKeFKCPB2TuK2F428rMh1uvHrbcRzHcZyORhnayrMHDec2oPOvt5s7gC0azEXnjBuA7W29+OK0C6XAlyXIuly5dsQk7sgQ3eSD8N7JQIJ0Q//+Z6HV+WsyWyVLkN6oo80wYD1ayJE33xP2PTYaFdmOXaYxAAAgAElEQVSMQhee96JuNiNQEdFZ9DtzbUzipRwN1XEcp80xd5UGbjMSpCv1IpyR6NyvpwQ5adudAI61p2jE5idn7JEaZz/U9fsUoynnM57iJ/w7IsI4dnEvi2y86/gRH3CBi7zLbGooRO9hoDnVopaOQ4IMRF1tqmlCOCNBBqMimwnAUVSYeiCP3dHmoPdrd7fpxLjgxnEcx3Ecx+nwWHJyElYtYJXBD9nb+2IS1zSxe2/gQiOBWS0NBTdj7LXe6GLKtYhVlqBVJOUtqFSeBBQSr2qvdIwarnCJqfSnB12IqKPPAmosgH+WJVTQjSKucAc13IXwOcN4m9/jPP2p5Qq9GcXDvMA0vi1B/iIXFveGO9w4juM4jtMZ2I+60hShi+EzJcjjQDd0/thkgt2E4nejiyzPxSRmE4I7HZCYxLPWpmE4cDCH4/hUgvQAHpUgr7mbSP4gQXqhIpspwBfAGzGJJzO2KUQX7GYCnwMf5MvP0GLx0ai4cDi6ALsXjZVHotdWg4rPXoxJzOYs6ziOc1Ng393l9gDARLGDURHOOOA2+25Nd8E53s6CjUtAITXU8jzfZyzv8zXeooLuvMAPWEYPvswx1BXnND05w1I+5v8mMJovmMNB1DH8YnMnskLIuWj7qfUxiTuybNMNdX+bigrcd6Bz5rx27pMgPdH7+3O5HovTtrjgxnEcx3Ecx+lQmPvLJNSOtQcaBPZBK0AqLZj5kr33WTNiG2i8nRSouKaLnbcLcDsa1N0O/FNLqwklSAnaq34jzbjbGEOAKiZxjK5U8Ase4WusZgMzOMloRnORqcAzdKGMKYxCWM40AAZymt9jL9vpygs8xng+YQTCL3OEQfyCGjbzEveyjF9lGn8N3Aq80ZLraAe6wVUiI8dxHMdxnHxnIDp/uxtdFB+OOjuMQeeS/0GCrAc+Thc6mwDiTtStYnVM4oH2HrjTLpSi8UvOBDcAMYnrJMg9wIMS5M08rgS/KbBK/tno90Qp8Hy2xVQJMhEV8h1tbJv2xr67xqALw8PQFsZ7UHeuUcB0NB7fDazIFBA5juM49Zjz3CF7AHW5z2JUiDMFWCRBQMU3JzA3nDYUaR8FunGCXlQxkEd4lyKqKSJyK8d5jym2zWnUwWwEcA6hiAvciuZpe6GuZo0iQYqBe1Bx+vOZAhoJMhQV2YxF51HrgUP55O7WDHOA0nwXBjk3jgtuHMdxHMdxnA6BBWELULFLIeqEUm3P5wB7TBQzBK2w+DAmcW0LDt2bxquOazDBDVqZdxK1LN0Uk3imkX2ysQQNiq+gFdANMEvZPmkPTbx2ZyjfZjVvsJCfsJTBnGIyZymiLxM5yW3sZRlf5zLCREvgz2MbBdQwg0G8z1E+YSiPsRANhDcRKUCo5RLFaIB+uwRZlSM7b+HqllJe0e04juM4TodBgkwHvgP0RIXgFcA5dO43BnWjuIQumN8hQX4ek7hNgkyx10qBX+SLW4XTJuwGbpUghan2tznkA+AB4F4J8k4HWrDqNEiQYWj8WowWY/w8W5svK9pYiDquvhOTWJ65TXtii7/j7FGMLgyXAatRJ5spqIBwL/Ah2tbZf78cx3Gug5jEi8ABewB1jmjF9pgJFEuQaq52wmmN1pGlQDVDuER3TrCce3iCFVxgLJ8ymr4cYhNX6M58JrIbmMkHTKSK3kyhCyo07gt81e5nmaLzQmA+MBnN35alvdfDXp9qL+0A1tln0mGwgtDJwC9yPRan7XHBjeM4juM4jpP3pC1k1KLCkfRE9UB7bQ/wXbTC7q9bKLYBFbg05nBTAxRYkDQbXTCp4RqqU00EdDcaIJ4EZkiQ3jQU2HSxMVSg4p9KtArkIOPZxu/yGWrTPY7/yUJGcxA4wIMc4UHOAJfYzGi2AqPrKkhq6UJ3TtEdrbL+O/4zf0YN3QFhMq9QL1iajPY8zgWZghtfbHIcx3Ecp0Ngc9SnUHeHS6jwu8Te7m3/poTdh1HHh9+QILttnzdiEk+034idXBCTeFGCHEWrs8ua2bytx1IrQVYCjwJ3oWIJp42RIIIKVWYD3dHY662YxJos2/ZCxXgj0Er+0lwJV2ws49B2UQPRhd9t6PfZCLS9xyI0Pt4CfJHtmhzHcZwbx1xSzgP7Uq9JkL7Ui3DmAoMlyEUainBOXKuw2+Yu64DbWMpf8g7f5r/yMF3owlCO8DjPcYixrGQRL3A/Qg0DOMMTfMJAegKXgU3o/SJTdD4MdbU5jraFumj3yRGoyGakXeP7uRab3iC3ALu8VezNgQtuHMdxHMdxnLwmy0JGJsPR6rpxwABgMzBTgkyPSdzWglP0Ia13cga1aEXhAjTYm4EmpXtljLEbuqjSJ+PRG61enGzHOYC671Sg7jIVQEWmu4wEOVd3PXuYwQjKgRF8xEzOcoUFvE8VwyhnMKPoynGqWMsounKFDxnMfUTKGEE5gxlLrY25gj/mR1TQjbe4k/6cstNdQQPzXCAZ/3fBjeM4juM4eYuI/Gvg14BZdOMF/pBSUnPUSrrxAtM5xCxqgL7cww95GoA/54ecZSJCASDUUoCwM9bE6bm6FqfdKUXFCTkV3ADEJNZIkBXAlyTIrTGJG3I9ps6KVfBPRoU2l9BYdX82AY1tOxt1Vt0GPJML5ytbvE052fRDHVo3o4umQ9Hf43vQeLYMeDcmsaq9x+k4juNATOI51FlxN9QJPPtRL8IZBwySIJU0FOGcbIHr3sfAHczhBHP4KZp/HYg61whDGcZ8XrfXD1BfHNkHFc30RPN8KdH5r0qQLWjh3ZqYxH0SpJcEmYe6pFUB21GhTYe+r5hgdRLwbK7H4rQPLrhxHMdxHMdx8oomFzI+YCpr+C5VDKQPe/k6zzCGXkAPXuYJtjOIKu6lKxeZzO2CfCfdsrQRmmopVYsGql3Q6ozTqNhmsrnUpEQ26Q41qcdR+3cG8CqwOSbxg6uuN0iB2aV2t0c/1Br2VuAIG5nAz3mcSAFDOcVTbKQb/bjASF5iFOfoSVeqmc4RlrKH5UzhJ0xkODVMp5ouROCLuhP2oYqv8D5/wk+ZRsIwaoCiZj6j9sIFN47jOI7j5DOHgf8CPExvJgI7SQnC/5EnAeEHrKY3p9hNF0Dda36fv0cXqS8Cu/kf/AG92JiD8Tu5Yx+wSIIU5UNLhJjEKgnyOvAVCXI5JnFLrsfUmbD4bjoaCx5DRSmNVulLkAlo6+RjwAsxiY05sLYJEqQ/9U42PdHf1w3od95g9PtrMeqsUAas94p9x3Gc/MMEnWfsUQqad0QLFFMinMlAfwlyloYinFMxibVpxzouQX4OPInmOEeiBY89ucLtPMtkDjGEKnrQl9ksYj3zOM5BBvIsw7nADIQC+nGYh3iJyQxEnSD/CCiUII+g7pC7Ude3zuT6eAuwIx/mfE774IIbx3Ecx3EcJ9/IvpBxlN68y2+zgH9kMZ/yLF/hRb7Pj3gRrbhYxX18Qh+qOEB/nuHf8hI/JOGPmzlfb+CSBBlEvStNyqGmP/BV4FPUjWUlKq4pQBONKXFNFfWCmW5pz6ejlq6fA30lyENZtiu0/QvQdliD0ATnKmAB36TSPoMytLJwPFBGT4r4IStRcU4hmvzszW9RirafivwlRcziFDAGXfDRSspahFq6cZT+DKMaXfzJBYK3lHIcx3Ecp4MQY3wBQLrKHfSiGF0ch+0M5Thz+D3+Pf1YDBQzmVJUjDMJXeTYDZxkD4M4xWi+xkkJ0iPT6dDpnMQkVkuQA+hc/vNcjwcgJvGSBHkN+LIEuRSTWJrrMXV0JEgf1KFmMrAXeDUm8XQT2xcDd6Lx3KqYxCPtMlA99yDqnWy6oy2a16Lur31Rkc1daMxWCiyLSTzbXuNzHMdxWgcT0Zy0xw4ACdIFzT8ORkUvM9C85Sk0f3jM/t0OPA38a+pzmX2oAXpTya/wKSWcZyvzeIV7GMm79GYNX+UNxnKSWnqxiqd4g+8zmb9Cc62/D6yxY7/dAqedDoUVaE4Ensn1WJz2wwU3juM4juM4Tl7R6ELGh8ylJ0d4xKqBv8Eb/Hfu5zC3MpyPGJuRuI5cIXKHVRfWkr3dUx/gIbSKrwJ1sUk9ztvrZ9HKkE+AC7bPaGAe9eKZlANOVcYx7kWrQI6iiyyXs2zXG618GAmsALaiSc1vAo/Y822o2GcCKsZJCXQGoqKgQiBykIEMoT+RGlZymAomczt72EgxRdzCZDZTQXde4CsUcoHJHEGtX5tzAWpLMgU3Hdo21nEcx3Gcm4C+DEQQUtb5uxlLD07yIl/mCHfRF+FWLnMngs6zNgI1AHzIHfSjlFFUoovyn+XmIpwcUArMJ08ENwAxiZXmdPO4BKmKSdyf6zF1RCTIYLSV8Eh0AfHZphxgJEhP4DbbfgOwM1ubqTYYZ6q9yHg0ztwLvI/G3EVovHkHGqPuBt5pgWOs4ziO08GISaxBv/uPoTlHJEhXVIRTjN6f5qJ50VNo26pdwCJgFD04xlfYi+YjBzKbI6xiFFs4yP3spT8Ag6llIpELnKMHmkc9gbqML+/EovNbgO2d+PqcLLjgxnEcx3Ecx8lPMhcyTjKcvg1aI42gP1fYx2mGsxPozXM8xHbuo4au9KSCxRQAf4JWcVSh7ilX7Jg1qFAmJfDoR0MhTDWwAJ0zHwIO2vv70cWR91BnmKpsvYUlSDfg66hQZ0Vm8lqClKDVjEOALcBqs3YvAR5D3W7K0IToR2hCdJSNZTIq/NmBViD2BibzGUV8Si+qqaGEWr7NP9KViZzmHO/yXZ7j1yngCn3Zy+P8OT3BrnNXi38urYtk/L8r9T2fHcdxHMdx8pPu9CJSZ7nPOQZwgRF0YxP/lj/kEH/EP3Mfg/kfTGJPg30PcCczeQ2dkxa378CdHHMIWCJB+uWTU0hM4hkJshx4RIKsaKr1kdMQCTISFdr0R2O6D7LFhmnbF6IOOLPQWO7ZprZvhfEJGm+mnGxqUJHN2zGJJyxmHYu2My5Gizs+Bg6ntxVxHMdxOj8xiVfQHGPdPMDuE7ejOdEdqOAmlTOtQosXj3OEM5xlCWOpRF1wpvN/8j2qKSQizOBt4AU01zkHbWn5nAl/Og3mdDcBd7e56XDBjeM4juM4jpOfZC5kVNOdHqR62fcEnqI7oO2SvgPU8AQ1RFawlx5soZgizqLuMmto6DyTcpnpizrYPG+BZR0SJNUKajDwT+mJUAlyBLgck1jZxBXchQpyKoADafsOR6tE+qGtqt5J2adKkOnAYqAH6pxzAPhnu76RqFNPGRrkdkETpqkeyFdYynmW8jPb9wIqaLnCA6zhAU6iVSQH08Y4HFiXR1UX7nDjOI7jOE7+04VCYppLXyFVCDV8m9foymDGs4PBDGUPC5lEESr+PsVHDOUKfVnMJ+hcsChHV+DkgJjEWgmyG20zsDHX40knJvGYBFkJPCRBXotJPJnrMeUrEqQAXUybjbqOfgqUNSdQkSDj0UXLE8BLMYnn2nB8Q1EXm7Foa7u9wJsxiaesjcgoCZJyWT2MuvIs72xtPRzHcZwbphoYATyP3k92oo4450m5h19hCC/xK4xnFxOYBswEzvIf+SkVnOQt5tKfU2gO8yCazxwDfFOCrI5JPJjlvB2VucC2PMqzOu2EC24cx3Ecx3Gc/OTqhYzLXKEIrYa4A+jDFbogHAJeR8UtNQiaWlzHIzzPEJ7i85jE1dlOYVbeJ7KIbXqiFqBdUHFLpr13JeoqkzVJaknOe9Eq1s/ttTFo4NUN2ExaUtYqHRehiVuob1u1FrVz/Tna+qqLvT8YdbmZYmOoRZOkx9AAti/qWjOeVPsCdeaZg1aqVKOiHkEtzHOF0PCz7YZWezuO4ziO4+QvNVRTmObUN4xDbK/730SgjCv0poL9wB5UID2VMhYzkjL60QvNy15s34E7eUApcD95JrgBiEk8JEFWA49KkFfaShDSUbFWG1NRd5pzwMcxiQea3quu3dRCtLjgvZjEw20wtgJ0QXQcKrKpRL97lsUknjWnm2ESZLFtcwr9XfwgJvFya4/HcRzH6TSMBy7EJB6RIFNRoY0Ap4HT1CD8L75HNWf4Ni+hjt1foELP4/Shkq/wPn/CT5lGwjAq0PnvNrSt6iIJchL4sJmixrxHgvRF78HubnMT4oIbx3Ecx3EcJz/JXMgYzFH2swQN2qq4TBlnmMVYBgHz0R7zh0gJOCIFVDKIphcyekOda046t6EJ0e1ocNmFhkKQSqBXE8edBAxAg8xq4BuoKGYTsC8msU5kYgHZg6gN+WhUUFQC/A0acJ6wJG0x8ArwbVS4c8GOvwd1whlpr92NOvrU0lDAchGtrh6Jim6GAk/HJB5v4jragwh1SWI6m52s4ziO4zidBxEpBAoZwEV6U8gFCulKLbdRympO8QJf5QkusJVKTjOFB3gedVM8y3kOspeneJRfoPOx0cARCfIFcMArYW8OYhKPS5AoQUpiEo/lejyZxCTukSDdgcckyMsxiRdyPaZcY8UYM4BpqBvMWy2JoWy/BWhb4A3AzvQ4sBXGVYh+l4xDv0/OoLHyizGJFbbNIAlyB1rYcQl1S32+oy9qOo7jOG2PiTXnocWAoLnKo+i9R7OOf82vcJk+/CZ/QVduR4sOP0Bzm9OBi9RykFq6cZT+JrjpAlyMSTwgQQ6jxYFflyCfAls6cEvDlLuNC1lvQlxw4ziO4ziO4+QVjSxkDGQxkZ8xkA8ZwTwO8iaz6c9ZhnGAWgbyDqO4jT30Zgef0Je9LGEO64CmkqF90Oq++vMHKUbtT88B61Cb04KM/VION43xICokGY5WOX+UzSLVWkh9HRXv9EMD1wvAv49J3Jm26VQ75+/ZmFegAelp4FVUYDMV+B10jp8aWzfqHW5AE8SL7fnTMYnbmriG9kDSnndFxUmO4ziO4zj5yh8BidX0wn/jZ0zkVZ5kGY/zM1by2/wJg+nBae7kb5lGed2e73ELXbjAPFaj87Uz6BxuDLBQgpxGHQn3xSSeafcrc9qTUjRGyDvBDUBM4nYT3SyVIMtu1oUjCdIfbRs1Di3uaFEbKGvZNMv23Qk8m96e+AbH1BUV8IxHFzxPoCKb9TGJ522bPtYeeRK6qFkGvB6TeLo1xuA4juPcNIwDqtLymUPQOcx4AP6GX6aCYXyf/04vRqCtUrfyPlPoSyUz2cAFRvIaT9GNK0ypayHfFcvVWivDjRKkFLgLmGJtplrdDa4tsWLKMahDuXMT4oIbx3Ecx3EcJ9+4eiHjFj7hq/wzDxN5j6W8xX0Uc4pvstq26sYe5vIRC4gU0oNKJrGWx1iPtlZqjN7owkY6i9Dg792YxCoJUkt9K6cU59HWAA2wBOjdwMPAEeBfYhJ3ZWzTB60wfBANXneigeZR1KnnH9LFNiYAehKtSNyECm+Goc41+2MSP7DtdqB2rJ8Aj9uYS4Dutn1K0PI+sCsPxDaZdAVaJRHtOI7jOI7TFsQYfwz8GECCLEVdEXVBYCZnmMnrqOh6C5kui0v5mKV8bP8rAdbEJG4FttoC/TDUhn6pzT/326O8A1f6OtkpA74iQT7K159tTOJmCdIDeESCvGYLYjcFEmQIWtwwFK3Uf6alDlQSZBza/vgkLRTotOCY3dBFvHFoQccx1OV0TUziRdumhwSZgQq5+tn778UkHr3R8zuO4zg3LfNA5652L+oNvAbczz5KOMRihGr+nD9FrFDxVioQqljLd3iFARRwhb7s5av8DUUMRx3ZLqHCnTrsfvmGBBkLLJEg5WjxYkdx2psHbG0tga3T8XDBjeM4juM4jpNXpBYyJMgI4IfAYDTA68ECqljAj1Fr7hq0HVQfCtjDbwIqMvkUdXaZjbrUNGXb3QcVsAAgQSYAU9AKwQP2cg3ZHW5Gpe3XHbUZn4kulOwDlqfENhKkN1oBMgFtNTUAFdl8graSqgAWAm/HJH5i+3Sz6/wldN7+jB3jgv1/KyrSSTED+CIm8U0J8hGw1K69K7DazpcS/3xbgvRtjQTwDSLU/3zS2185juM4juPkOx+jC+s90IWDkejcbDhNtzTtgc6BNqResJaaB+2BBBmELrDfAfSxtlP70bmeJ/I7ODGJ5yRIBTACbRGbl8QkfiRBlgAPSpDl+SoOag2sbcZoVGjTCy1keKelQiP7m12IFju8H5N46AbH0wP9DhiPCn8Oo04276UchyRIVwkyEXWyGYK2Gd4EHOzMPyvHcRyn7ZEgY4AYk5gqUiwBjsckXpAg6xjLbfyY30LzsPPQYsgeaK4SHmFjI4eegrZb/ZoE+QzYkX6vjUncJ0EO2jGfkCCbgM/z+b4mQfqhcwh3t7mJccGN4ziO4ziOk1dYL/rb0Aq+fwKeQMUYk1EhS1d0UaMAteIHDfw2ogHZDDQZuR0VmHxLgmwEtsckZopvemOCGzvvg6j4ZW3aNtkcbiqB3hKkJ2oXPtXG9i7wa+hiyy4JMhNNkg6w90tt+5127h6oEGYx2r7qfRvLROAxYJC9vxGtVtyDinZWown6AbZ9d7RX8DKos4Efh7rwfBqTuDLjM96KuumsIvekfiaFuODGcRzHcZwOQkzicQnyc9SJ8BQqEt+Juks0Rg908fzpmMRG257GJJ5EHTI+kSC90CT+JGCxBDmGud/EJFa0ysU4uaAU/ZnmreDGeB+Nke6VIO9kiac6NOYuNQkt1qhGizf2tnRhT4IUoUUSY9CYbcf1LgpabDkWjYOLUQHeLrQo44ptUyBBRqOx4WigHP1deutmciFyHMdx2px5aJFgiiHUt8JMF52PQnOz3Wm+VWYPNJ/6l6j4/BZgruUoP0+Jyu1+tl6C7KJhm6nyRo6ba+YDW1wUf3PjghvHcRzHcRwnb7D2Sfeiveifi0m8LEGqgX+DJkDL0arh86hg5Qwqtqki1StYk6W3AH8dk/hqWrXhNAnyCepqM8T+nQZMtSBuJipi+bsMy/BsDjeCClx6oQnO52MSKyXIfWh182U7535gM5osnQDcCaxHxUPn0aqOe1Bx0FvAAAlyLyrKOQK8CHzXzrcLTay+auctAQotSTwXTQyfThvjRuCrZE/ifwZ8R4IMjEk8leX99kLSnrvDjeM4juM4HYqYxG0S5GngD1CRdp2YO4NCdO4mqNimxa09YxLPo3PF7da+dAS6uD9PglygvvXU8c4mhujk7AYWSJCuKTFFPhKTWCtBVgKPovHNmhwPqVUwN9HpaAx4Clgdk3j4GvbvYvvOQeO0Z65noc2cUMeiRRoDUZeabaibVbVtIxJkKBoLjkdjyFJgbUtbXTmO4zhOS5EgI9G56760l4egbRbTRee/C/REhTnzgB1NHDab6HyFBBmA3ku/K0F2oMKVC3aeM8Br5kZ+vwQ5BKxLtVPMByRIfzQPvDrXY3FyiwtuHMdxHMdxnJwjQQpQ0ch0NHG4O+3tg0AZ2nppuP1biYpOKlChxgE0UXkItTHdDPSUIAtiEj+2FkuPA3+KuuPss2OPAr6FLn6MBlbEJO7JGF6dw40FgrfYfjWoIOYyME6CTAG+jTq2PAesjEmssWtbiC6OvINWgRyy/ZbY9a1AXX3utrG8btt8HxURnbTxvWzCnp42tovo4s0U4BdZxr0LrQSR9AWYmMQrEmQzWo25nPygKy64cRzHcRyn41GGtnE5BHwFbf85DJ0rdkHnONWom+GGppxtmsOEGfuAfdYCpwQV39wDdJcgB1DxzSF3u8hvYhIvSZByNIYpzfFwmiQmsVqCLAe+JEHmxyQ21iYi7zGBy0w0fjoAvGGOUtdyjLFoTHcajc/OXuP+fVEXm3FAX+qLNA5Ze7nUdgNQ952JaJxUBrzozlaO4zhOGzMP2JTKI6bNOd9J22Yveh9N5STPoXPfTJoUnVvh4Lt2f54DfFOC7AY+i0k8Z9vstjnufHt/A9ldzHPBfHSs7m5zk+OCG8dxHMdxHCenWDXAvagA5flUJYO9J2i7pddRx5dbgd9Ae9j3Q4O2AlSI0xtNVv4MdZMZAYwxIcxkVICyCq2oGIE6zBxFA8S59to0CTI9IwCsAQZLkDloRccW1KXme8DDqPDnkG33KTrHftfENr1QC/YLaGD6IFoREtGFkdNoBeN30YrG3cBKVNDzACooOo22jno5SwB3EbVX3ZL+uRlFaPJ+BOrkk1lJvQ2YJUGGxCQeJTcI9S2lXHDjOI7jOE5HZBpqg7/K2st8gQrCi9C52nFgV2s7Udgiw1F7rLdF/DGoU+J9EuQwOjc+kGWe6OQHpegiVV4LbgBiEqskyBvAlyXI5ZjErbke07UgQQaiC3mj0aKE52MSs7lRNXeMhejf9uqYxIPXsG9/1J1mHOoGsA/YABxOb0FlC44TUKFNd1Rks/xaRUGO4ziOcz1IkOHofS69ELI/cCljLrsYzbHuRZ1u+qH32Ctch+jc7slrzJl8JvBVCXIQ2ByTeMpE5x+ZQ/ki6ttMXbeQ/UYxYexwtP2mc5PjghvHcRzHcRwnJ5iYZgZaObGhEWv9qeicdUtMYpQgq1Crzu3AQ2gl4GFUuPGuHeuEPe5HE5oPoa2otqLijgPowsStqJDlAprQfA8VtzwpQZ62FgHD7ZhjUHvQ/fb8FrQacSMaONYCT6KimTctIT0cuM/OewR4BPgIDTjvseuqtm0uoa2iylDXm+52jUtRYdB76dWOqY8QXcwpAV7K8tn1RBd5dgC3SpD91pIAABMEbUSddZZl2b+9cMGN4ziO4zgdEmsrMwt4XYIUonb5a9IX0NsLqwLeAmyRIN1RAfcY4A4JcgZrPZXjdqJOQ/YDd0uQnh1BFBWTeFGCvI6Kbi7FJJblekzNYTHZHGAQGpetjUm8fI3H6IE6g45F478dLfkbt9bG41ChTVd0UXItUJ5elW9/r+NRJ5uBtt2azO0cx3Ecpx2Yh4pc0u8/Q9A8KgASZCpa9PgWmnvcCzyL5laLuQHRubWL+liCfIq6oC+VICdsTOU2j31FgkwGHpYg+zO2UsEAACAASURBVIH113pvbyVS7jaey3RccOM4juM4juO0P+b8sgRNPGa14bZtFgDL0gK9YlS8sgMYEpP4qlXzftksRmcD42IS90iQLagLzRdAAQdYyN/xS5Swkd/hb3mRsWzlToTHgEgt91BLF37Af6SE3zQxSjXqvHMaFdkcRas8PgK+gVakDkATuOPRCo5NNo45aLVHF9QJZxUadN6DLn6cQxOqW9GEai/g63b87cAfAx8Aq5pItI4HPmmkZUBKcHPejreIq9tHlQJzJMjIa6nQbEUk7bkLbhzHcRzH6WhMAk7GJJ6SICXAmVyIbTKxRYcyoMzamw5D558Pm+h9Hyr2OJIP471ZsVZN+9A5fYdwjIlJrDDRzZckSFVM4oFcjykT+50fi8Zj3VAX0hVZChhacpyZaBxYBjzb3IKefQ+k2kUJugj5LnA8Q2RTiDoBTEL/Pg+igrkvrnWcjuM4jtMaSJAhQB+udt6rE9xYDvY24NWYxFoJMhHYY0KZz1prLObwvVmCbEVdy++VIOfRVldfxCTusjnUAuBbEmQ9Ku5pF6Gqud4NRe/xjuOCG8dxHMdxHKd9sWBsIZpU3txEkv9uYKv1801RAhxD20jVglbzSpAas/LcCNwmQfailQalaGB4mGV8lYEcJyXy+Bqb+BqfoRUTH/ISSznMEEqYYPtUoW2XClGHnDVo4LkA+GXUaacadcyZDQwGKoEfoC2mnrdtbgXesH2fQCsX96HCoffQJOwsNCH8Puq4813UpefVRoLFiAZ21fZ5ZKMIdc4BdQL6hgQZH5O4p+4gGhxvsM/sUI4rKF1w4ziO4zhOh8GEK7NRF0TQueCJ3I0oOzbXPmSPtbZAMAad0/Y3u/596EJ/LqqDb3bK0J9FhxDcAMQknpYgy4FHJMiKmMTyXI8J6kQsU9DY6iKwCXV1uuYYR4KMAe4AzgKvxCSeaWQ7QWPH8ajIpxqN796OSTyRsW2qFfJE2/YY+vNflaV1sOM4juO0Nyl3m8w87RDgc7vnLbFtUo6JE9F8aZtgBYbbJMgO9F57uwS5Dc1z7olJXCNBdqJFhlOtzVR7tGFMudtkK4B0bkJccOM4juM4juO0C2bFvQh1dXk9MwGZse1E1J50RcZbJahbS53gxjgEjIxJ3CJBbkWrH25HRS3HWcPX6MI5hnCOCkpQcUeRbbeRWqooZTKL+AJN0O5DHWdeQoOofWhg9x0771G0J3FfVCRyHhXAXECDzSLU1aYr2q5pHPCvUNHNQbQCYp2N/WG0/cCL9tk8itqubmxCjCQ29uV2rmwUAWegrn3U+8ADJqypW0wxN6BbbIx7sh+qzRAatpS62M7ndxzHcRzHuV7GAFdiEg/b//NScJOJLZCcQl0Ze6IuGxPQ1kbHUTH5PmtR5bQ9h4AlEqR/Y6KOfCQm8ZgEeQd4UIK8lstWZRZnzrBHOfDu9YqATJB2BxqLro1J/CLLNinXqHGocOYSGke9kVEsktq+BI0RJ6AFGqVo+4u8byPmOI7j3BxIkGI0J7ki4/XuaH70FCo0j6gjW+qe2R2997Yplh8tkyC70bapc4EFEmQzel99GRXdLrVtNrSVmNVaRg5BncwdB3DBjeM4juM4jtMOSJBRwGI0EfluUxUAEqQIuBNNWGYKTkpQV5j+NBTcHEQFKFuAT4CvoXPdak5TyGpm8uusZCUDqOEy6iYzzbaZyi5KuER3ZvEi2j5qpD1uQwU1k238R6h3jbmEtrgaCfRDk7Lb0UBzOvBLwH8D7gUeRwU6u4G/iUk8YonXB+wzWW/nuBXtgfwg2jarMSajIp99aOI2Gz1tjBEgJrHc7FZvR5100lkP3CVB9uWgrUC64MYdbhzHcRzH6SjMQVvVpBhM0/O3vMMW/HcAO8wdZDgqIPiyBKlC55oHgKM5dkLstMQkRlsYmghsyPV4roWYxIMSZA26uPVKe4u0rK3FbPSz20MTTjQtOFYPNBYbj8aT29LjIhPZjERFNmOACtTJZlkj7ZH7oe2iJqLxTpmN76ptHcdxHCcPmAt8mqWtYQlaFNgfnfu+kDYnnAiUtecc0c51ADggQYahbR9vRdtZbUfnrrehbabWxSRmtsdqDeajLj/ubuPU4YIbx3Ecx3Ecp82wxP0daOXsqrQK4Ka4C9iZxYK7L1pFfMGqKNKFIYeBeywRuh8YQMr55QW+whjep4TNFPEtKqlGF0QWoC2jyllNMcV8TG/22fHO8gaz2M7/RwUljGMPv8JfUC+2AbjMK9zNJ8zhO+xmKq8BRznDLTzPA5QzigIeZxhf8AQr6c1m4K/MbWY2Gqh+EJO4z1x5JqJuOCXA8ZjEykY+0+7ATGAn6gjTmMNNA8GNsR74pgQZnv6zsGT5eVTI054LRZL23AU3juM4juN0CCTIUHQOttf+X4AuROTM5eNGsUWD1AKGoMLy0ahDZU8JcgBdxDgUk+hzttalFBXidyjBDdS5ZfagXnTT5q4tVoU/BxWI7QCevd7z2t/uDHShscyOdcneK6ReZDMaLczYizqRXhWrmWPUBFRo0xMttlgZk3j8esbmOI7jOO2B5VhLgHeyvD0EdXC8D/godf+zueJE1Hk7J8QkHgGOSJDBqPDmFjTPux6dHyySIFOB1dkc6K4HO1cx2T8r5ybGBTeO4ziO4zhOmyBBhqDuLuXAcy2x8pQgY4FBaMulTErQPveQ0VIqJvGSBDkLDDH3mAPAEj6lkhNM40n+FBhEF7rTk0FoAvQiUMNFLlLOXB5nORosngbOUkQ5E1nLWb5EISVoQnc/6lQDuxnIPqZQxGVq66zBZ/Eai6miiB/xCsJk/oFh/Asj+D6/AxRKkAfQBZqXgPMSZAkqEHo5JvGiBLkHrcxojLnoYkiNXUPPRrYrIqNFU0xilQRZDSyWIM9lVGOsRy3hy3JUpdENF9w4juM4jtMxmAN8llbROxCo6CyVrnZdx+yxQYL0QV09pgP3SpBydF68PybxfO5G2jmISTwhQWolyJCYxKO5Hs+1EpO4zYoClkqQZenta1sTc02dg7b13QK8dyPiLwkyGi0OqUSdak5LkK4SZDzqdDMSXWTcC6zLJuqRIN1QQc5EdAFuH9o6+LC7QjmO4zgdhHnovDbbPLYELZA7F5O4K+31IWhR5Mn2GGBTWMHm2+YuNwf4NpqjXYHOXx+XILtQwWyz8wZzXp+EXmMPtJjxKLALddNxdxvnKlxw4ziO4ziO47QqViU4H0hVEext4X7d0Qrat5sI8rIKboyDwAi07dN+oAcHuZsqivl/+C9EaqmmK0IhP6M/v8tyYBbrmEgB55jFKrQ11FBgCksoAE7yEl05zUmgCxpY7QfO8za/wf0c5nWGcoWjaFDXk0r6MZEv6MVQ4HMmUcsauqNCovvRJOxb6Fz8EbuOZTGJ1RJkAJpAPtDIZ9QX7Un8AVqJeYEsDjdWjVlAFgFLTOJ+CTIJDajXp71+TIIcRxdSmhL8tCaCt5RyHMdxHKcDYfO1EmBl2suD0IX5TklMYgWwFdhqAoORaOupBRKkgnrxTaf9DNqBUnRxp8MJbgBiEjeZ083DEuT11lqIsthyIto6CrSN2+4baYNrf8N3An2AD9ECkTESZAEaT5ajIpvVKbebjP27AKPQn9cI1G11O7DcF+Acx3GcjoQE6Y8WGL6X5T1B73XngH/JeHsi6gyXN1jbxvclyEZgFvANNAe7As1Rf0uCfBiTuCfb/uagtwC4Hc3ZVgHV9rwrWigI8NM2vAyng+KCG8dxHMdxHKfVsOTlvagQ5PlrtPa+A9gbk1jeyPslQCooyia4OQTcYU43k4D+3E8F8/m/qKECoZA1/BKXGM6X+dCOsZ/d3MVYPqSASrS68RAqBJkCFFJIEd0oRJ1kzgK3sIFJFFDDDLbxJiPpQh+0TdUh5rOLzcziLC8g/P/svXd0ndd1p/1sAAQBkGAnQFLsvTeJTb3LVrGqZTmWHSfjxKkrnpk448l8yeuTTJLJ2B6viZ18/mKnWo5lq/dGWSLFJrFXsfcGkmAnARDlfH/sfYnLq4tGgCAo7metu3jLW877XnDds/f57d8u4mP6MILVqLhmvrWQKgI+iwqIFqYljMei7bQaSiDPRKs5KwAxx5ocCZKXkdwtQr+DdEFLOgvR1lLbMqpRlgL3S5CNzXEkaiNccOM4juM4zpXEFGBdxtyrD59iwU06NkfcDmw3MUQpWj18pwkRdtljf0xi7eUb6RXHVuBhCbKoNWKSy8wS4Fb0b+HtVopi8tHYaBIagy2JSdzbmsGZIOhatO3TelRUMwEtithvr+dlc+ixRcf+6ALjMKAc/c7mXypHH8dxHMdpB6YBaxtwfilBfzO/my5AtfnfcOCF9hliyzD3xSUSZCX6O383Wpy5EphubaYWmkAHAAkyHngCzTWXoUKbTFLi39+XIE/HJG64hJfhXGG44MZxHMdxHMdpNZaAnIT2y/0oJnFjC/cfiFYHPtPA57moVX9qIeO84MYCvYHAaFTEUoW2pOpPAf3ox2ngDDCFQvKp4BTdWQpMoZxK9lLMb5+vUkiRi1ZwrOccx6kiF9gDTKSCYuYxjK+yFxiPkEsdFajDTneGcYolnOX7fB2I9OMgn2cv8EJM4ikTJX0W2BCTuCrjGkfRQMBqLbpK7dr6pn1UgbrcnEp77xPtpNKx1lUfArdIkBdTyXCzUd+DBpHLGtq/DZG05y64cRzHcRynQyNBuqDikqczPupDvTD8qsHmkAfsscSqpIegizd3SJB9qPhmdzanEKceixOOo3FNVrfLjk5MYpQg89CFrVslyHstbatkhQkTUbHNPtQ1plViNosXx6MFHpVo3DQJjd82ow6rWeMQCdIHFdmMsH23oO2SvZWa4ziOc0VjLtqD0KK8bNyNusplzksGAifMAbHDYoLYFRJkDTAOnZ8eR/PGD0qQj1ERzmjgy+h8tqH5ajHaXmop0Bl4UoI85aIbJ4ULbhzHcRzHcZxWIUG6opWMOcCLMYknW7h/J+BmtDqwIcFFbzSYS1UY5ADdJcgNaPLzBJr8fAWtON4pQRajrjJDbZ/I/RxABS29gS30ZiQJL6IB5kTUKh+0iuNDII9IHUI+Wr1RwQt0Zww76U0hGmRin1cD1TzFtfTlNL/BXyFcwwvM4h+4LR6Lfy5B+gN3ohWaWzKucRhwpJGAdTaw1FpPpSeuz6KONpmCm5S7UNYkd0ziJmstNZELW0gtBx6RIOtjEhsU7VwCXHDjOI7jOE5HZxKwOd3RwoTnvVHHi6uamMTj6ELGanMTGYwKcK6XIEepbz11/DIOsyOzFRXgX5GCG1ARlgSZC9wLXE/Di3gXYGKtyWjMtYWLiCsbOO4Y4H60dXAZ5s4E7G2o/ZMtQI60Ry76vbwek3isteNxHMdxnA7EVLQY8BMO1xJkKPo7+FyW/TpcO6nGsN/7tRJkPTrPmoqKbkahIpwJwDYaFtuAzmd3oznWSrT95BckyA9jEg9fwuE7VwguuHEcx3Ecx3EuGgkyGhWCrAFWt7SC0ZiJWs43ZhFeAhyyROxIVKBTjPbiPZ+MNfHOQHt/KZrknY1WLg4BVqPOL/logPQR6jZzAO3TuwcNugQV39xKPj0oooeNYTcHGcpuerHB2jVVkMsrzOQApdzNa5ykH/fyS7owANjMdCr5JV+VICOAG4B3YxL3ZbnGcai1+SeQIMPQuXumSAfqHW7SKbL35ZObX8B84CEJsjN1D626dgsadC5qYv/Wkt7yygU3juM4juN0WKzFzRg+ufDQHTjbju04rwjM0WYzsNmcHAeg8/H7JEgN9a2nyq7gFkptzXZgpgTJv5L/nqxA4E3gAQkyPSZxRUPbSpB+aJu2EjQWerq1bkgmmJkC3IWK4eahTqr7GmpzJkEKUbHPKKAbuvA2LyaxrDVjcRzHcZyOiBVPDuOTro2p38QbUSe4fRmfdUIF1Zc6X9jm2HxzkwTZjF77VGAOmmcG2MYmuvE0CSUs53f5ZxYyhkX8GlX0IlJND7bwID9nMMfRfOZ1wBuX5YKcDoULbhzHcRzHcZwWYxWrN6PJyNdiEi+qotcSrMNooJWUbVMEzEKtO4egyc8lQG6W5O1e1EEGtMp4N/WVkjVAyuqzE3AaOIaKc3qjQpsH0MT/Sqq5lzpmkUsPajhHFbvJpYjf5iB1VAOV1LCan3Avt7OJ8SwDptGXkyxjMgP4V6CSpcygiF2o8OfVmMSjWa6xB9DDxpL5WY5d/wcZgqaUmKYCFdikkxLcNEpM4kkJshoNpF9P+2gl8LgEWROTeLqp47QWu8achqpMHcdxHMdxOgDj0dZImXOjPtS3PXWyYCKHPfZYYG16hqCLHMUSZDc6B997JQtNWktMYqUEOYA6dG6+zMNpFTGJ5yTIG8DnJEhVTOL5wgJzhRqCimIK0eKNd1sTC1jb3mFoW4hxqCPqPOC9RkQ2ndB7PRJt3bsbdfvc5yIwx3Ec51POVODjdNfGNG4CdqC/qZnubkNQsfQV2yrUcqvbbc51I3qtg4BBvMNUitNys8PYzyjeoISdVHCEX/AgL/El/pC/Bw4Bs6yF5hV7P5y2wQU3juM4juM4TouQIINRsc0WNDGaNYHZjOPk2nEWZAZ4lvwchiY/S9CA7heo1WmUIBPRauJMjgKdrVJjFipg+Q7wr8CvUEvwGlRwk4MmVnNRMc81aHXCCqCM1/lvrGTS+SP/DX/IjZzmTs6h7ZveA04g1NGFThSRD5ziIRbxMpP5Pn9BBPpyjPv4HvBSI+KVscCmBhK7E9B2WtlccUBbR2U63BSigqN0B5mGWAuMkCCjYxI3A8QkVkiQDWilxvtN7N9aIu5u4ziO4zhOB8bmrRO5UKCcwgU3LSQm8Qh6z5bbvH0w6h50iwQpo7711CUXfndAtqCCkStacAMQk3hWgryGiW7QBa1RqNDmHOo+uuMiXVIx4dYwe+SjcUVPYC7aivcTi18m9B9o4xiEtoTYArzj4n/HcRznasAKG0cAv8zy2Ri0uHIT0DNLnnIU2d23r0RGocWKG4FiPuBuulFIT45zkM4ADCAHzSOXAbkIdZylr+1fg+osRqPiYecqxgU3juM4juM4TrMwEcwcVJjybkzigVYe8lrgaEziTjt+ZvLzABrgzQMex8Q2tm8O8Alxiolx9gEPoVUYbwLfAH5u+0xAhToj0GDpGCr0qAB+jLZ8ug0YxYO8xYP8PXC/7ZcShYhtr7b43+Tndi1jgRfoxxF+m4V2HQOBD4G/b6ha1xZwRgMvZvmsM9ra6ZXMS6Xe4eYs0Cvj80J7v0liEuskyHzgsxJkT0xiyhlnNfCEBOkZk5hZ0dJWpK7BBTeO4ziO43RkRgHl2ZwKUcHNqnYez6cGE9VsADaktYcdAlwrQc6iAvpdwJGLFWZcYewGbpYgRTGJzZrPd2SsXe27wNeAk6iQ6IOYxP0XczwJUkK9yAZUxLMJjacqgDcy/5+ao04pWswxHDgObAUWekW64ziOcxUyBdiclv8DQIIUo8WLr6K/l4cyPi9Af0/nttM4LzWlqAAYjlHNQqbyJf6BZTxAEYOAW4Gz7OUY/8L3qaUAoY7p/DTtGNVwXoDjXMW44MZxHMdxHMdpEmv9dBvau/e51lq9WzXiGOBZCVKKLmIMB06glRLnk58SZBBwOCPBnlVwY/S2Y/0j8ARwPSq8mYy60lQBt6BtqY4Bh4FJaCL/c6jbTTe71kn2vBea/D6LLqpsRqsn+6LVlFVodeQZG8NJVBRTiwp7htJwlepQdAHnZJbPpqFVn40JXppqKdXkwkRM4hHrYTwHdQJK2cCvRl1u3mnqGBdJyoHHBTeO4ziO43RIbLF+CjC/gU3c4aaNiEmsRgUUO9JEEkPQOCTfWk/tBPZ/Wt1IYhJrJMgOVBxyRVdLm3vRJFQMsx7oB6yMSSxL26YQjQVL0TisEo2fNluLLbH9UiKb1N/IXHs+B23NuyRVyJF27F7ofRxp224BXohJPHWJLtlxHMdxOjT2uzsaeCbjfUEFJqtiEo9KkNnob3c6w9H2qp+W/F0B6lIDz/MgQ1nAIA7wAYepoitafLmfgSzlz/gGhyniXW6iHwfTjlHLJ13HnasQF9w4juM4juM4DWLuK9ehSdAPYhJ3tcExc4DPAqdRJ5paGk9+lpBRVUGG4MaO2QdNxk+353cB96KtqF4DFgKDYxLfNJHPi6lEvb3+Fiq6qUIFNo+iApsBwEo730hUeFOMCkXyUTeep1HXnMHoIsB0VEzyxzb2myVI6h5mCmvGoVW9mfepGypKeibzMy4U0VTwyeAuJbjJzbJvQywHHpMgg2MSd9t764GJEqQkJjHzO2hLOpGqKnEcx3Ecx+lYDAGqsrk72nyt2l0y2h4T2x+0x4cSpDv6XUwB7pAg+6lvPVXR8JGuSLaiFeZXpOBGgvRGv6dBqPvMczGJp62Q4m5rM5ULzECvMw+NBVKtGfKBAglyAI3HylCRzesxicckSD7qMDoKdeV8J9Xm2EQ+KZFNZ/RevhWTWN4uF+84juM4HZtJwLYsLnqT7N+1Jr4pwQry0hiF5kc/LVQCeaxmIOWM58v8BLiW7oygjiI0l7yZVA62L2e5icX8C3/OVP6ETtSh85lP2zzUuQhccOM4juM4juNkxSoCb0fdWp5t7UJCWo/gu9EKxueBrTGJTVUElwAfZ7yXB/SUINOB/rZNd1QI8y+oSKg7Ggg+a22TNgHTJEh/oDYmsUZE/gDhN4HJjKGcJ/gb4CagL2uYwnvkc5IcCunFHexlGhEoINKJNxnCOvpwDqE7X+F+ljGUoWgAuhf4YUziBrv2F4GJwEMSZA2wxsbUHRX3ZBMyzQDWNsNK/iyfdLhJtZTqRjMcbuB8Ne0HwC0S5JmYxGp7b4WN5bXmHOcicIcbx3Ecx3E6MlPRRf1suLtNOxGTeAIVoKyxtquDUKfI2RLkOPXim2xtv6409gNFl7i1a5sjQa5BhTa9gHXAgnRn1JjEPRJkMdpeqhf1bjY1aLFCT9StpjcqwBmJtn96PyZxgwTJkSDjUbHNLuCZmMQKCVIgQUajcVgPVJyzEDh4lbQhcxzHcZwmsZZQ44DnMt7vhc53X4hJjPa6Mj0PbO2muqP5zk8Lx4D+7GMCVfThe/wxAlSTSx3wHR7jm/zVBXvUkEMNxRyngL6cRfOZh9t/6E5HwwU3juM4juM4zgVYJcNkNFm6JCaxoVZIzTlWPpoIH4mKYo6gCdW/iEk83czD9AUWSpCBqLimPyoAOQosAtaiwpLJwE+senIK2krqT2IS6wBiEmutRdIsNLmr1QmjWMBhOlNDF9sHjtOVFynmUbYwjn9jFXfzKjcyjLn0oCuruIa19OE3WEcvjvI6I3mJW/gjtqBtq74bk3g+4LIxrDF7+BuBkRJkPmqLvjlVkZl230pQ6/R5jd1e+/cChxu753UmlmnmLT4/zn1WLTzD7i1oVeoUCXJNTOK+Fh2waVIDdMGN4ziO4zgdDmur2hl1MMyGC24uAzGJVahzyVZzuhyAOk1+RoJETHwDHEjFAlcStti1FY2hll7u8TSG3f9haOyYh4rT3sqMb9LIR6+rE7ACXbzrgwpwzgDlqKNolW1fADwpQd627aqA19FWxEMkyEg0Ptxr597byLkdx3Ec52pmItq2/nw+1pzNbwc+THMdL0EFsemMBLZfifOqdNLy1COAgUARt7GGWeyhjhNUs4e3uJUz9OYxfsbbTGMw+xnFIQ7ThVd5nC7sNrFNHprjvui8ufPpwQU3juM4juM4znmsYuE21HXkovrbW9J1EBqMDQIOABuBt4H7UcvvRsU2VrVaaseYis5bj9ixVqCJ2NMxiaslyHDb5hUT23RGRTU7swhENgI3A6ckyGR+n2rgLV7kdirIR5O4UE45efRnAseA25hOEW9Tx2F60IOl7KeAnlTRl81ANVPJYSU3AT9FqzBrsl2X3c83JMgI4B60CvPvsmw6B1iWannVGDGJ1RIECdLJ+igXoe425zdp6hgZLEFbS22NSTxkTjxLgZnACy08VlMI9a25XHDjOI7jOE5HYyrqTNjQfKo3WVqDOu2HLfzstcciq8oeigrIe0iQPaj4Zo8Jda4UtqDtl5Z1RJcWCZIHjEVbUJxB29PuzjZWEfkD4KvAJAazkd/kJWA41TzCvzGYI/Sikh7cxfe4gfr47SkeYBv3kkMdwp9Qyzmu407uYzLaXuwQKrx6L91Jx3Ecx3GcCzGhyXjgxYyPrgVOxiRuSnuvlOyCmw8u3QgvHTZnGYxewwDUSXCzPYZTyGAKWQZorroTVeRSTT9Os4AevMDnqaaYXCrpyWYe4/+1Q5egQiVvLeu44MZxHMdxHMdRJMhYVFSxCm1l1KLErlUAjwSGo6KTrcDCVOAhQSYBtXyyPRQSpBB1dEk52HRDE6i5wIdoW6jatO0HA3USZBBwA/C62cwD3IG6vuyWIHnpohVzfdkFPIwGUquAr5FLIbVUoYsmaxjCMrrzLRayizncyMcUkUtkAPOA3kxmLht4gp2c5BoiS+lPMcuAg6jzzrXA3IbuVUziNgnSCQ307pEgC2MSd9q1DUPn6Y1VSETq3WGgvq3UCdTtJtU/uGUWNzq2SrN6v0WCPGeLGNuBqRJkWEzijpYesxm4w43jOI7jOB0KE270Ad5pZLO+uMNNh8JaSh0FVlhL28FoFfNNEuQw9a2nTl7GYTZJTGK5BKlBF70OXu7xpLC4bQK6aHcQ+FVMYuai3IV05hD9+GeEX6cT/VFXm81EDjGAPCbyPO/yWxl75VJAD4awg6/yEtoq6ii6uLUVXeBqqvWu4ziO4zjKBFR8fH7+Y3nc0WS0mELnHuvStuuN5u0a/73vQJhzz0B0DjgYzTFvA95HW1jORq/p58BjpBdOPskr558/xnuok3kmBWjOddklGL5zBeKCG8dxHMdxnKscS5reDHQFXrUkdXP37YG6PjeQUAAAIABJREFUtIxExTRbyOKMI0G6AdOAF80ivQv14pr+qFjkIOpg8wFwxJxVrgfOZLEFz0Ftx6ehluXldp7+qEPPz9Cqx1Kor5K08Y5BRSm5wOeATtRRRS49UBHOYfIYyAR28R6PMpcccoHP8DZdKAF20JdD9GYr/8rXECKdOcEDfAcVyfQCBkqQXk3cyxFoUHsGuFmCjEbbOM0CPmih4CnVVioluGlV8tkEQaPQqu4V9p19BMyRIDvbuMo24oIbx3Ecx3E6HpOB9Q21p7H5LDGJZ9p1VE6zMUHGRmCjVTdfg8YIUyVIJfWtpw51RBcZNLYaRQcQ3Fg8NxmN+7YBL6UVPGTbvgB1GhrGf6cLsJtnyeEo+4H1AORzkHvN7fJXF7hy9gNG0Ylu9roYXSgDeNMryR3HcRyn+VjB3yTg5Yz3bkXzjxVp73cGugDH0g4xEtjaQedK50lrMzoCnYMcQ0W6i2MSKyRId+AWVDC/DNhi+c4a4El0vtWcOUYBOld5KibxcJtfiHNF4oIbx3Ecx3GcqxgJMhS4CU1Ev9OcXrxWKTrSHkVo8PJOTGJj1b33oIHOdKugyKdeYPMxUN5A4FaCOtxk0gPtPfzTVEWlVS98HnVjWYPOdQcC+yzomoD2Je5q+/8W2j6pP50p4TQVaMK9LyvpyWKm81VOMYC97KUbT3M7vVnAME7wArdwmnH8Aa/RgxW8yyRe4H9SxkRu19YDqMtN1opoS1j3Rnsn10qQZ1Hx0B+ilZv7G7mX2ahAvwvs33SHm4sNiBcAj0iQ7TGJx2MS90iQaWjSv636E6cceFxw4ziO4zhOh8HENEOApxvZrA/ubnPFYK6Xu4BdEkTQxZYhaCxUZC6Yu4C9zWnr2k5sRefjC5sTp10KJEgJKrQZgMZtv0hfmMvYtggYZo8+aJuvzajz5zhqqaKOnIzdNgPjySGPfLoDd6ICm3KqOcUeRvOXfIl8TjCJVdzLaDTWchzHcRyneYwD9sckHk97b469tytj2xLgcGreYXOmEcCb7TLSFmLjK0XHOBwtpNwGLI9JPG3bFEqQG+3z1WgrynQ39A0S5CngCaAOFflmmwvmofdHULGNt5V1zuOCG8dxHMdxnKsQ6917ParIf7spG3DbfigqtugL7ECFMPuzCWXMSSblXjMdrSZ9FQ1aVgPHm6qMMAFNL+Bwxvsp68/3YhL3pX00Gw2e/gNNCl8DzJAgI1DL817ASbSqYz9Qbq8PcZa9nKUadYgZxyF6MogqBrIB2Mlg+jGAPqxFGMZJKpjEeA7Qh/1ALfewniXcwXyGcTuHUYeZUgnSO+W+k8FYtJKiFsBEN2uB64BTwOckyAeNOORk3ruzqLMNXCi4uWhiEk9LkOWo+84r9n19BNwuQbY1VO3dQlKCoE40r4rEcRzHcRynPZgEbIpJrGpkm9644OaKxOa1h+yxVIIUo+KbCcBtEuQAKr7ZfTkdjGw+fgxthbCzvc5ri1eDgCmo+GUNMC8m8RMCeQnSlXqRTS/0vq0jQ7gkQUqJ1MIFgpt8tJVwFTnkU8xMNMZcBhxnHFuYxUv05yTLGca7/D6neZzEBTeO4ziO0xzM4W8y8Hrae0PQnOmzWXYp5cLWUf2Acy1xQ28PJEgftBB0OFrAtxV130tvmZVy9pmECnx/2ZBLnolufoDmZWeh+olq1M09F81b1mDzFHe2cTJxwY3jOI7jOM4VirWCGoUGQwWoYKEM2NyYzbYEGYDahu4BnsuWOLXtctBE6yjUKSblRvNWRvJU0ORqeouoatv+KCpq+aeYxGO0jN7AydS57DxDga+hop87Jci1wDm0AuEOVMzTw865Fe1FLGhgNQAVo7wBrATuo4bxVPAqwk3k04VKjtOJzgyniBV0ZhMbGUMPdlLEbnJ5mIHAEIpZzzqGci3X0J3ezKc7kVw753E7b8rl5u0s93U0KkBKZxqwAW2pNRa4X4J8jLZ0yiZukbTnqZZS2L/pwXFrLF83oAHsOGBDTOJBCXLUXq9rdM+W4Q43juM4juN0CMxKfwza+rMx+qBzP+cKx9rhrgPWWaHBIFSAM1OCnMSccRoQ0l9qtqLz8Z2X+kQWp4xEhTZ1aGy1PdNdx1oypEQ2xej9WQXsa0SUX4CQSycK0f9f3dC1iVNAb+qo4Sjvos6rygQOnH8+i+3sZRG7ua0trtVxHMdxrhLGoq0zj8L5lo83AXMbyAeXAmvTXo+kg8x3rQBzhD0EdbJ5M1MMZPOZMWhOdj/wvM31GsVENG9IkPfQvG1fNMdagRaDNppvd65uXHDjOI7jOI5zhSFB+gIzqFfcn0NV9nmY4l6CfAQsTVfcm2PMTDQwmR+TuDvLsVNWnKkqgePAFmBBKqiQIDlmLZ4S1/RDHVYOoongxWm2nZ9Blf/NEttY9UE3e0xFXWLuRSsvpqKVBqlAqtAedTbWcuDHMYl77FglaHDUFRXabAJeBB4G7gUKeI3rWMlvnh/A/+JbzGIPn2Ub0ynjJR7iHMUUcI6prGAcvYB+3Mcv+Q8+z4+4hVryKeQwN/EP3MEoNEl8IyqcmZzF5WYIKiQ6b+VqLabGAM9Yxe3HZmt/PfCYud001mbqrF1r6r6cTR26qXveGNbLeD7wgATZZRW+HwH3SZBNDYm1Wnoa9O/2XBscy3Ecx3Ecp7WMQ8UVp5vYrg/antT5FBGTeA5dwNlmCzb90Pn7XfZ6NxrzHGgjx8em2A7MkiD5NrY2x0RGY9EK8ONoPLc3Y5ueqMBmOBpv7EDjggPZ2l3ZMUvQ+1cK3EJnenKWiLqK7kYF9+OBg9RxjkjjbbMEaXIbx3Ecx3GA83ngKVxYCHgz6rh9MMv2qZabh+x1Dvrb//ylH212LF+aEtl0Rudov2rIYUaCDEVz32dRMU6L3Sgt/+1uek6LcMGN4ziO4zjOFYQEGU99T9kyGu4pOxOYLUGeNlvMPsBtwDHg2UxFviVQR9qjBhXZvBCTeMoCtL4SJCWwKUUrEQ+gzjHzYxLPkoEEGYmKXd5Oe0+ALmglZEpYk/48D3WnOYU60uwCqtAEcAkw194bh1YXHLExdUaDqd+SIE+jIo67UJecTsD30QrN24HHUNHOf/AgL/MgAD2B/4E63/QE+nEP73MPG2y/m9FK13nAZIoYydf4uX2WDyQ2zsnAI3ZNU+zzTJebcahTUDozgLXp99GezzWr11slyH5giX13kYYdbtJbSqVaNl00MYnHJMh6VET0VkziUQmyD03Ir2jNsam/hpQ1q+M4juM4zmXD5r0TSbPdb2C7AiA/3bbe+fRhQpL99lhsMdMQdH7fU4LsRYUjuy9VxXNMYpXFAcPQAoI2Q4IUoXP6saj76VvpC1MWQ6acbDqhIpsFQFlme2BbECulXmDTDY3XyjjOBuo4RiVzqCSXsxyhE3l0YjJVnKKWHUSghjzOkkcBNeQAc5nCVLbQi7OsYCibmE0Jf9uW98BxHMdxPsWMBo6mxCkSZDT6+/xuA9v3BCrS5jSDgOPNEKG3KRKkCyrwHYGOdzsNzD/S9ikBZqM52sWpYkzHaS9ccOM4juM4jnOFYGKbL6NCl8YSujVoUrgA+LIEWYoKXxbFJJ63AbUEa0pkU4RahL6NVhyWAmNMZNMXFeocANYD78YkVjUyzjxUHPMAsByYYwnYYntUoaKalLBmT+p5uuBEgvRABTUPA91REdCu1MeokCQfTRLvR6sPioD/x45bByxFnVNO2/tj0KrNb8Uk7pIgXYEfomKdBPh1u29H0WT6MruWWjvfJrR91gw0gdwLdaVJVVYskCDLUIHOF9D2VcMlyIqYxCMSpBithk4XIaUqP+dlu582zv12zs9LkMX2faRz1q4dLhTctBWrgEclyPCYxO3ofXlIgmxo5eJC6nt0hxvHcRzHcToCo4Ajmdb0WeiDuis6VxHm2nkMWGXtfQejLW+vt7arO1HxzfEGD3JxbAGmWbuzFrUTzoYJhyajY9+CtVqQIGKxyXBUZBNRkc37MYmH0vbPNTFOusAmoo6nZajjZ3nK+UZEvo3GWsr/ZhZTWclDvMr3+D3O0RuA9/gj3gO+wp8ynHI2M4PF/DqRPDpznIks5AG+15JrdRzHcZyrEXOnmQr8yl4Xo4KUVxtx6CvB3G2MdmsnZWL2lMimFzqnWgbsz+akl7ZfdzRfWmrbb25IlOM4lxIX3DiO4ziO41wBWBupJ2habJNJH9TR5U9jEneatfcwNGjqgwYwy9EEaX+0j28vVOhyEHV8OZRuX26J2CLqXWkyXWryUbFKOSr+OYmKak6hopomnUzSksmTgB52rJ3pm9iYx6Bz2g2oy800NECrBv4MFc78AZpQPgU8gyaF90qQgfbZSbSKeZudp9buxQ77tyew2MbRDxX99AbuBv7J9jtPTGKlBHmHeqFSAfCHEuTfbL+tGfdgNtp2q8H7Yq2bFkmQreh3lIfe5xQVQKE5CBVwoeCm1YFmTGKttZa6U4Lsi0k8KUG2o8F7W7RSyEe/M8dxHMdxnMuCzaOmAPObsXkfdL7sXKXEJFagYvxN5ox0DSrAuV+CVKMxw040lrroNkgWB04AvoK6i56hGe2EGzhWf/RvvC9aSPELtBiinwSZhMaJ1Wgl+duptrgSpNBaNKTENb3RIoYy23ZRY9XvMcZvA9+2VsG32v47gTL+lD9tcMC/x0/SXg0APrxUTkKO4ziO8yljJJqDLbM57q3A6iZE5aXobzsSpBPqcLPwUg3QctRDbawlaO54LbCnqbadJnyejgp01qDiYHfOdi4bLrhxHMdxHMe5MpiBOrZU8n3+KycZjqDBRz7H+RZ/fsHW/8zvsJtpfJUfMJT9wC3W4mkg6syScpjpiwpUDqNino+or2ZIOdKMNoeadJeaauodak4C+9A2SSfRIGkW8Fwrgp0SNBE7lH1U8Cz3cpLh5FBDKSv4KuvJowdP8wB76MYZPsfdbOB6KlDxTUQddhah4pPT6OLJB8AXgRtQB5p3UbHNV1Dhy0o0cZ2DCpUOoIn07natk4B1aCulAjTxuzJz8DGJUYJsQoUk30eFPTfYOX4mQfJiEmskyDDbZnNzbkpM4iEJ8oId63EJsgYNRlMtpToD1WmBqWQ/UsuJSTwoQXai3+189B58XoKsjUk805pDo3GJC24cx3Ecx7mcDAWqYhIPNGPbPtQ7LzpXOTb33m2PBeb+MhS4HugqQfagfy97TEjfLDLaCW9HCy8y/z4/0U444xhiY5mCxi+r0RioFI0xh6JumTvQuOg4WnBQaiKcfrZfmT2WAodbch1p7EVdpFbZsZpLARrXLLuIczqO4zjOVYX99k9Dc6CguUxBhSmNUYrmPEHnBwfbWuhqruhDUKHMANSxfBMq9G1OgWYeWlQ5EXXf+aWLcZ2OgAtuHMdxHMdxOjim2p9FelJyKj/nQRZk2TyftdzCWfoBkEMBGsRMB55DKxj7oknbo2hQU422nOqGVmZ2Q4Ubp7mw9dN+6ls/ZU2wWnXCDcCvWllZMBC4DtjOs9xKZ07xX/kmxyjiZ3yDd8jjsxyiD4cZwyoWcRdCPpqErUUFRN1R4c4RG/dcu/bZaML5RzGJay0QLUUrUnehji3DUFebV+1eFNr9ELtnx1D3m1+3c67Pcg2bgQfteHPtej4EugC/JkE2AmPtXjXbhSYmsU6CrEeT3deglSDz7bq7ownzS8VHqMhmQEzifgnyMXAtzasEz0ZKEOQON47jOI7jXG6moGKE5tAbdYl0nE8Qk3gEjUGWWQvbwei8/xYJUobGHLsac4XJ0k74DFoosTdj0/R2wk9KkKdiEjfYgtRodFGqEhXpV9sxZqDx0Q7gNTTWKQXmoPFTJfXtodYAx1rbnsGKP6YA/wf4LPVtsZqiABX9PNWUg4/jOI7jOIDmgSssb9cLdad+obHfcnMa70J9C/tRNLM4sCnMCXCgjWswWui5FXWlaVZ7eWuRNRrNrR4AXoxJPNkW43OctsAFN47jOI7jOB2fUei8rSkBSx9qGM+73MFDLONf6U8nRqBVioIKRLbYcfqj4pN0QU3KzeUUcOYik6pz0ORxcyqDs2ICmMdQUdA6KnmMybxHETUUcZIS1nOC0cBp7uQMMIElVFPJPjRgO4xWYgxCk8SvocHlHcDX0QWSHwJiPYLHoVXKgiawx6HJ55eBypjEBTauibbdANRFZzTqbvO4BHk/0yre2i6dsHFsRF10XohJXGKOQQ+iCfCdEuR0TOLxFt6qipjE1y15/Rk0eC3hwnZSqdZbbUJM4jkJsgC4WYI8iy5KfUGCrI5JPHERh0yNrxMuuHEcx3Ec5zJhrXY6c2EL04a2zUcXJC5m7uNcZZioZgOwwdozDEQru6+VIGcw8Q1wJBV/nW8nvJE63uD3OM1g8jjNbaxmNpt4jYks58m00wh15PMw32UKX5Ig76LC/HLUGacr2pb2KCqkWYW6lo5ExfNH0LhpA/CetctqM8wpZzLwakziMQlSTr1zzyGyx7l5aGwjqNhmQ5ZtHMdxHMdJI83dZrGJVG5DWzKeamLXEtTBrs4KP0uAt1sxjhw0fzoCzdEeBbYBi1s6z5AgQ1A3v0rgLRfgOh0RF9w4juM4juN0fEqBCxX/a3mYtTxMIWXcwJvMZibQmwUUM5QahlIIQKQKXQwoQhOZ+zBBDSpwSBdjRDSh2Q3oJkHS38/2PPO9/qhY5WUJUtLIPo0dAzTpOxoVBxUyjvlsZg4z2cMxijjMVO6hEg0gTwLzqOQOTrMTTSqPQ51eatDEsSas1Rr9ANoTeBLq+pOHJpo32vs3onak6yVIP3u9wsZVjgaKy9DqzA1o8roUeAR4Nst1bbFrKUeFT73t/Sr0Xn/P7tsDEuQQsKaZYqXz9ysmcasE2Qv8F+Bh2qgCpcETJ3GXBBkFTI9J/MjaWs1AXXwuBgFyvNey4ziO4ziXkSnA6mYKznsDRzPF1o7TFOYSugPYkeayOQRdDMuXICnxzRRqgBf5GsOZxyN8nyWM5m3+kH5s4z4+4j4+On/gV5jDeu5nMrXABDTGWWLH74HGfofReKg7GiMdRIsVjqS1o21zJMhMdKHtpZSjjznw/ACtUp9FfXvZWiAXFePXoO6gy3xhzXEcx3GazVCgJiZxr/0Gn45J3NSM/Uqpd1YfAexuaZ4ubW4zEnUOP42KbJZdTCt6yy3PQt3uPoxJ3N3SYzhOe+GCG8dxHMdxnI5PAfVVf8KtvMFIKsinC0uYyly+zigqyKWGlRTzdTag1YIgdEYTq6nWUifRZGZV2r/ZEqzSwPOG3ssDrkdFKDMv4hip58PRakxQIUoXpgDbGcp3+VsiwlgOMYmuts3zwA7quIUcOqGLJXmoIOUwlrxGE8sr0QR2MSq8EdT15ho0sbuCemt10ECzQIJ0N/eWo0AvVEQzybbtB7wCPChBlsckpvZNsQ0NDicCC4BBFjAOB3aauOaAiVZGoc4x51DnmJ1NLOTUK6KSWClBPrLxjJIgdwKLUh83coyLZSHwmATZhvZ3fkKC9DH7/JaSg7vbOI7jOI5zmTCr/T7AO83cpQ/qCOI4F42Juw7a40MJ0h0V38wAvsxuzlBNDx5jHjlEbmQTK9jOSmYx9HxBAEBXdnEnEziEMNzem4wWE5xDiy3K0dimrL3aL1hl+82o4OflmMQL2keZiOYNCfIeWqDQF21tVYHGcZsz93Ecx3Ecp0mmoy0tS9Hf1+eauV8p2n4SVDCzopFtL8Cc+UbYowrNhb50sXMOcwWfaWNajs4JXOjudGhccOM4juM4jtOBsT63RWhbolKgmGmcQ5OnZdzCM6xjAEvYzm4GMJ3DFFGJVgVCLWWoq00XNHDagCYyC+zfnuicsBJNbqY/sr6XrcJBglwPvBKT+H4rrnUSKnx5DbgfKKCWg/yMv2Yo8/k671DFdF7iUZ5hB49TgbaeWkUniujKUGA9KjApQ8U22PM30WRveuuiMWjv4N1oQNgbrfKcglqcRgmyAxXHrIxJrDIxTFe02vJG1KK9H/Ai8LsS5E/T74+1YNqHJpt/gia7b7JjPJO2XQ3wsQTZiCbaJwOzJMhaYGMzq0oqUKHVa3YfH6NePNSmxCRWmMDnZuAlVMw0E3i9hYcS6itaHcdxHMdxLgeTgXUtcPnojYokHKfNMIH/GnMZ3Ug1RYAgXAecBcqJCEfogRYT5AOTOcIwyhnI48xDY4B9aHu0jcD8mMRz2c53KZEgecCd6Fz/1cZiGRPVrGmvsTmO4zjOpxUJMtie7gceBRY0p32TOdP0BQ6Z2KUbsLeJfXqiApuR9tZW4I2YxKMXOXwkSAEqGBqJ5rDfdzds50rBBTeO4ziO4zgdCAmSjwo4Uo8+aKDTGXVn2Uhmj3tBqKOWIwznAwazgIiQA8BPeZRbWc0cTqDOLJVopUFZalHBRD0pAU7qkXrdI/M9CVLHhYKcQtTx5VUJMpILBTpVzalCkCBj7Rgvo4se24BpHKEL5+jFZ3ifQgZTyGTGsYr3GA38BZrInUpnurOXEfwdEzhGMWMo5wnOoE4xczlNLq/wGNsZTB05FLOfb3AEbbd1ClhDFTn8HT+gmlxBBlhQugOYjQpKQF1uesck7pQgJ+17GYAKbqYDXwR+mnF5p4CeMYlHJchx4EvAezGJZzPvg1W67gR2WjXKZGC6BPkYWJ+2TzbXmrNo8v10TOJmc595EBghQT6ISTzW1PfQEmISN1lrqYmoy81kCTIgJnF/Cw4j6MKAC24cx3Ecx2l3JEhXVOy8qKlt0+iDzn0c51JQClQwlF3kcYJf0I1H2MRqpnGckRRxDPgyWkhQxkJy6MkuSngJbR0F6hQaL5PYpjPwGaz1r1ekO47jOE67MR3NX84GDsQk7mzmfj2BCnPPHg9sz/b7bWKclJNNZzR3+25rWz+aUHcimgPdCvzSXe6cKw0X3DiO4ziO41xGJEgR9eKa/qhg4hBaNbvcnucB3wJOUE4n1jGaGWymE3W8zXWUM5h7eInrmEtdWpumH/Md7uL/MoFa1KUlogHMWCBPghxEKxb2mhijWf10TRSUEuR0QUUdK+11Ly4U7uSbK0xjrjklqKvMCzGJp63l0nJgEqVU0pkjzONBPkekgsMsZRDF7AUi59gO9EYYSGeEaSziELOJFKMCpXeAGn7Kl8knh9/jWYrZxh7uR4Ueu2zs1TzHZ8nnDNV0R4O8D9HWU10kSDezQi23a9wJLAG+gVZkXgf8CPgrCbIsJvHjtFvWAzgqQXqglajH7f41SkxiGfCOBbSTgcclyHbqK0Az23RVoO2yztr+RyXIW8BDwAMSZAPq1NPc6u3mMN+OvxNYhrrcvNjCY7jgxnEcx3Gcy8UkYFNzhQm2INANaFMhs+Okoe2EO1PLffwDc/kif8s9dGMXg9hEF3oBS4FVQBUf85eM5w0ujOVq0VisXZEgXYB70XZWH1oxgeM4juM4lxgJMhDNOdYAA2l+KylQsW+ZPR8JzEs7bhfqRTZd0cLEBWghZ6t+581ZZzSaUy0DXmyv1peO09a44MZxHMdxHKcdMfFESlzTD02olqHCjgXA4SxVBNUS5ENgJtWcZCkPMY9+CHUUcpD7eJ0RHECdVC6kGycopBPwr8BiNJAZSb3AoRSYaC43e1EL8n3Z3FdS2ILEOeCkBJkJrI1JnNvA9Qr14pxMF52+aKus69Aq4QdsEWMGWrFZC8zgcT7kHa7nbykmUkMvNvEwrwAT+DGPcZgBAOyngHXcy3hOU8dpVBwzka1UcZgp/Gd+QDHDgOkMowfwHtqTuI5t9GYPs5nNcyziK8AkCbLaqjt2AMNQt5yjwFC7D0clSBka0PZFhSNPA78tQf6btZPqYvd4ETAK/d5fAaZJkH4xiU22I7Bgc4EEWQZMAB5AE+o9MjY9iy4AZdrF7rZrvQF41NxuDjR13uYQk3hSgqxG22u9AUyRIENiEne14DC5mEjIcRzHcRynvTAnjtHAsy3YrRdwvI0FzI6TTiWpnP1k9jGZ76Ki+jH8PY8ygGVoYQB8yAjO0YObWZ5xjFw+GRNcUqy44F60PZu3iHIcx3GcNkaCFKK5xVI0x1qJ5pQ3o+4269DW7++20OWuFG0n1QedQ5wwp5sR1BcdLgX2t5VznbW/monml9+JSTzUFsd1nMuFC24cx3Ecx3EuESY26Um9uKa/fXQAdbBZCxxrZkXAUmA2/ajhj/nrjM+uQwOUC/k2X0cDsN7AspjE48BHEmSpjWU0Kh45hPb3rUWFJTdIkNOY+w1wMFvPXAvExtDIIoVdW8rJJnP//nb+v0kFVtZGqQIViGwFvs0IqhjBOtSWfBvqqnMbEPl9tqAJ51pgHNCNd+jNMTqhYhrYxw10pYJXuJ3dTKErcC3zmcNyUq2ZXuOLTOcF8khZllajrjIfodUbM6kX3ExPu4yPUavWN4HrYhJflyAzgF8Hfmz3ZxvaCuxJVNC0yfa9FnitoXuX5V5WAstN4DIduFmCPGzj2km9w036vRbb9wzwtgQZCtwuQVJVp1XNPX8jrEWD8FHo3+kMCbK7mX/XgsYk7W537ziO4zjOVc94YJfNk5pLH1TU7TiXipSgH9YwkNEUACW8y2hOk8ctvHR+y9XMoYQV9CBzTt8JaFV7h5ZgDqX3oPHF5vY6r+M4juNcDUiQvmhx4izqc2g19rwTKXc8bfO09SKK7ErQvOVt9vwJtHhvDeqK3mZCc7uWWUAROm9oScGe43RYXHDjOI7jOI7TRkiQHNTpJCWwKUWrDQ6ittpLL9YaMybxsAR5GhVtHLTjpsgnu2ChwMbxVHo/XRNC7Af2m6PMUFR8U4IKN95BBScDUWFHbwlymHoBTjkqlLgFWBKT2OLqSQuw7gLmZlQx9EGDupPANcBLwH2oe8/bdq3jUDFNL1S8NBB1yvkQKCVykx3rJmADJyjiJD0ZzwAep5Lt7OJpbqA78xjPQd5hKpEc7mIVCxmNinDKgXHpeYCDAAAgAElEQVQmbjkAFEuQYrQdVLEEyTMRUiWwHW0F1t1ERD8C/pcEmYq273oLbTswBFgQkxglyGZa4HKTTkxijQTZhLa0WokKg2ahAqUuNFLNGpO4U4LsRwP1z0uQxTGJ21py/izHrJMg84HPouKratRFaUszdhe0euYTgi7HcRzHcZxLhbk7TqAF4mejD3Ck7UfkOOfZgs6Nu7ORz/EyY4nk0JeDPML3KLR581nyKOM6buVHGfvn2f7tInyxCvVbgfdjEne3xzkdx3Ec52rBnGaeAOpQUW62/NkUtABvBBBacOw8tHhuJiqAGQv8AnUyb9M8nTm+z0Bz5suAzW3lluM4HQEX3DiO4ziO41wkEqQTKqrpZ4++qFDkAJrgnN9Ya6aWEpO4QYI8RX2gdYiUQ4s6vKTIQ8UzgoptNjRyzBpUqLFVghShQok5qLBlKzAfbV80ABXA3E59a6g69FpbhATpCXwGmBeTuD/j4xLUReZ+u771aLuiMjQILEYFRyV27jE21vl2vYWcZgeVdEUXQ8bSiTpyiNzFKnI5wmhm0I8y1jOeQRxlOY/yMD/IMtQdwKSYxGUSZCcwLCZxjQQ5gbZzSi22bAQmoc41M2ISX5YgPwX+CHgrJrFcgkxEk+fFcF6ksgJ1J3q1pfcwRUziTmCnOQPNQr+/6yTIOhNCCfV/I6l9zgELJcgW1CVnFCoEOt2KcRwxEdEc1BXoVgmyrZnBcy7ucOM4juM4TvsyGjgSk3ishfv1od6t0HEuBVVoPHQLj/MMKvCfgLpa1gvri6jhz/hGlv1L0IrxyiyftSkSZDQag7wVk1h2qc/nOI7jOFcTJrb5Mpr/bOh3vRgtvqsFlgO/JkEazAWb6Hwgmj8chOYMN6NO46diEle28TUUANPQufdaNBfsRXfOpw4X3DiO4ziO4zQTCxJS4pr+aLuoI6gAZDVQ1sIeuS3GRDc/QIUas9CgqghNrOaiVqI1qNvLsnRnm2Yc+yxqF7pGgvRGBS73o4KbLcCKmMRFEmQg8GuoGOYRCVKJtkraCxxo7B5YRcO9wOIGbEOHAMOBVWgg9k1gLuo4cysq9BmLCpvm2Ng2o8KSD4F1nOMaahCgK9CJEQxmKVDHa+RSDeyjgN+nOyPYzlaq6M2zfBOAOvKopZC/5N8Zys18mekSZA3qYnOd3Z+jaJuulOCmFnXcGQIUSJBBMYlLJMiTwEQJ0hl1CnoZuCvNHWcL6nLT/yLsXjNFNGUSZJHd22LgCxJkO41UYMckHpIgz6MOOY9IkFXAulZUmCwHHkOFWidQJ6L1zdgvF3XFcRzHcRzHueRY29cpwPst3C8HFV17SynnkiBBeqExz0FU1F+Ftj7bTCMulmkUoHHRsks0xPNIkMnARODVixCuOY7jOI7TCOYM/gSNi20ABqO54G1ovvIsmhP8YSonbHPYAagDzlDbbhuwEP0tFzSnubUNx59nx56M5lR/eTEO6Y5zpeCCG8dxHMdxnAaQIF2pF9f0Q8Uth9BgZwlwqC372DYXC5jekCDvAdfbYxWahD2M2nK2qqIxJrEcKJcgH6FB2WjUOeUAGpy9HpO4zhYseqPVEROB2yVIOfUCnMMpAYcE6YK2h1oRk7jV3itEhT2l6H1+DPgJKtS4G73nZ9Dg8Q20AqM/Krr5AFhEylHoPSIz+BwFlFJJDlWUkcdghvEaXfgSb/G73MM/soIcdtGZu+lKX8bRlz8jmuBjPSNYzpPcy6O8wMdoFfNEu7/d7G+iHG1nlc7HqMvNbmCG3YPVwFS0GmVzTOI+CXIQGAZsyXC5eeUivibJeF2Itq5aafdlAnCnjXtFNlGPfTerJMgOtAXXSAkyPyaxxa0SrNXVB2irsV8Bd0qQTU1Urggak7jgxnEcx3Gc9mIoUNnStp6o2P60V+U6bY0thE22x0cxiRslyAYgQRe/jjbjMFnbCV+CsQpa+DEYeLk1LpmO4ziO41yIiPwB8FWEKQxkPf+JfwBgKcNYyIOcYghCHT3ZxMO8wgAGAQcpp5xn+CpHmIiQSykjBPljNI86DDiFimyWxSSeOX8+dcxej+bynmv1+HWeMArNdR4GXopJPNHa4zpOR8cFN47jOI7jOIYE6UG9uKY/Olc6gFYYfgwc7Uj9ZWMSKyXILiAnJnHuJTpHHSqc2StB8lERzDXAtdYaaostVhxBhRt56P0biAo4ukqQ/ahQaQqwKibxY6vUmIEma/PQtlDjUHee62zfscAC4DgquBmJVhUDfDcmcTWcF0ZNZg//nXk8dH7wf8MoxvA2X0T4HP/OWzzK3/J9OlPObP6JfhwF7mEAecA84DS7qAQiU1gcn4+1EmQl8CCwDtiFBqlH7fouuE8S5EPUySYCt6FVqeuBvwS+ZJtusevaYq+3AtMlyIAs7bVaShHq/FNkVabLTfhzD9o66hwqAtqZ+Xdswe+rZgv/WWs3taylC0omKtqPuhQdREVITdnRusON4ziO4zjtyVSanp9kow+NuAc6zsUgQbqjsUMN8HyagKUP8DoqEBuAxlPZ5ubNbifcBmPNAW4GuqMLaFWX6lyO4ziOc5Wyn0L+N/34JpVpv/unKWIsHzCLH9GJOn7GF3mZ/8TvsAzYyLN8gVry+c/8FccZxs95kuc5zSP8f+hv9snME5k4pi/QGc15t0pEK0EGoXnec8C73m7SuZpwwY3jOI7jOFcllizszYUONtWoSOAAsDIm8fjlG2GzKULtQtuDAtTZ5XtoG6WRqJAjBxWQbLEAbq89Ug42Q1HnGoBzZj8+ExXSHEATtqNQ8UkFsAd42M41DBWR5ADdbJ+nYxL3WxXGJFQAtJmv8BvA3wCPo/PcVLK5M6OYyCh+bNcwHaiz87yN2rbfASzgek5wPV9IOQTFJJ6QIHtRK/fttu876N/OBcQk7rBrO27j/5+oyGgR6nLzHVS0c6ME6RKTeCbD5ebl5n8VWSm0e1WY9l6tXecbqD3sFGCWtcn6hPtMTOJmCbIbbdf1eQmyICZxTwvHsQT9vhcDN0iQDY0k493hxnEcx3GcdkOCDECF3tlamzaFC26cNsMWuSag8cVyYENMYrTPJqOOSv9u/6baCafmzbW0sp3wRYw3D3XPBHjNnZ4cx3Ecp+2JMT4vQSbzC6qoIOf8B7dltGyfw2JeZhZaWJfDEabxGG/RhRF04TAjWMHHzIhJ/J1GTtcTzcMOohXtpCRIH3Se0gV16tt5scdynCsVF9w4juM4jnNVYAnCElRY0w9tYXQaFXxsBxamW2peQbSn4OZm1KEmZQW6CnW16YsKZh6SIMdR8c12E1lU22fvxiQukiCzga/Z+4PQ/sFdgBWoiOUkKvYYADyPOqV8Hg0g5wNvAv0lyEOoeGadvd8NTQCfBP4v8Fv2eSVQZftPRL/zt1CRTantOx+Ybe/tApZlXPcK4AHgF6jDjgAiQYpQN5t0lth4q+za+gN/DfyVBLk9JvFX1r5plN0/0KB2mgS5JiZxX2NfQBqRT7aUKgJO2L8pBIiWvN8J7DSh0mTUpehjYF16H2UTG70nQQai4qDDwKLm9lo256XFwDT0fk4BPmpkF3e4cRzHcRynvZgCrE4JG1pIH2BHG4/HuQqRIMVo7CHAi+lV5zYHn2zv16DtGFLthEejleiFtGE74WaMtwD4DFpYML8jub46juM4zqeQUiK1kCa4yeQgd9CTU2jecRAAZ9mJOrRDLbOoYVqT54Fy1MX7g5YO0uYzM9Ac7nK0sM/nCM5ViQtuHMdxHMf5VGLtj1Limv6omOMo6mCzHvjVpU5MthNFwLFLfRIJMhatoFyX+ZlVUh6WIEvQIG8U6qKyHw26dgGLJUhf/pL5RCIQEXKoJY+RrOJJ9lHDZJ5iOEfpy0nyeIwjTKQCFZF0s+t8yF6vBHajSeppaHXo4pjELTbep4En0e+7Eq38XIs61eQBrwDXA59DBTcr7fU5YIoEeT9VtRmTeNyuZRz1baXKUQceSBO+xCSWSZAuwGbU5eWfYhIrJMg/At8wZ5nNmHjJ9km53FwLNFdwk41CuzeFGe9fsKBklq7vmH39JOALEmQ7sCbd1Skmca8EeRatuv28BPkoJnFjcwYSk7hNgoxChTTjJMi6mMRswjB3uHEcx3Ecp12QIL3QmODti9hX0LmfO9w4rUKCjEMXp1YBa9PFXzY/vx14O7Otg8Wua9pzrDamrsC9wK6YxA/b+/yO4ziOcxVSQKQh4UohW7iW5UzkQd5Hi0iP04uJLOQWhrGdQ3RjG9OIFDRxnlI013ugJW0iJUhnNBc7Bs0TfxCT6Hk956rGBTeO4ziO43wqMLeR9PZQ3dCKvwOoY0nZp9T2+pI73JiAZCbwamOVCvbZLmCXVUH+GtruKaKuNUP4M/4a2A8M5yx9+C5fZgTvAvuJjGIYtVzPWl5kEvkMRltTHUQXR64F/jkmsdzG1QutDK0Ankt3KIpJ3CBBngKeQNtHHUJFN+uAsfz/7L13eF3Xdab/LjQCYCcB9k6CVSQlik2VKqa6LFdJmciOnYwjJz87GSf+JU5m4pOdeOyxx0kmceJkMjOJ7ZFtFaqwSZTYJIoSeyfB3hsI9goQBLDnj7UvcQUC4AVw7wUIrPd58IC495x99jn3ADx77299nw4KP0RFNE+jLjM/RWOyJgFdxcmCuDY3AE8Cy1GRyilqBDfx1yofddnpEY4b688OcbIc+LqP/PfESYY4KYyzfY+53AzwkT9S3zWOv9x1vJaHVp3GC25qu+DUNKBORcvFyVpUsPS0OClFhTfHwzaVwGpxsheNDytCB9KJxK0tBz6HiogmhZ/rwhxuDMMwDMNIBxNRZ7+qJuzbFSjzka9Icp+MdkIYU80AOgBzfeTP1no/B3gUWOMjX9ICXbwBcdIdeBz9vUm72McwDMMw2inlyA3uNh2AwRxlMLN4lIm8zFhOovOYu/kCLzOL3+Cf+B5ZXGYwW9lLUXwD4iQPLZLsjbqCT0XnMOcl0ilxkom6h09EhT6v1VNcZxjtDhPcGIZhGIZxSyJOulAjrumLDjxKwteHwKl2YmOZjkipe4FtPvJnEtk4VABPRz+Ln6ORUbcBn0cFIcOAMpaQTTYXmMYh4G6yyWIGR1ABTRVVnEMdW6rQAeBkYFWIZOqFikTqdV0JopufhP2mUeOkcjr04UHUbeaf0cqMAmAVcDvqzPO5ILo56SN/RpyUoEKuHqi7Tg80OiqekUAxOpm+DZgkTnaHhZ1fA98XJ0+E445ERWH4yPs4l5tEBDd1kY/GRg1qzE6hWnadONmEDrzvFydX0Qra/T7y3kf+tDh5C73mnxYnW9F4sYYEWJfEyTpU4NRPnGyOt8sPCCa4MQzDMAwjxQSXjkHAR01sogBztzGaiDgZiY6P6nyGDuOnh4BjPvLbW6CLNxBiaB8BVsZcRA3DMAzDSAsnEDLDv3PQZ9hCjnKJX/AQo5nDE9cjoHoCoyjkLL/Hz9FiQ3iZL5OjztripBB114vNjcYE5BPD987BtXxNXGHgdcJzyojQxilgToKFeIbRbjDBjWEYhmEYrZ44C/d4BxuPCjqOo1FBZ+PtuNsRKRXciJMRQGdgYSN2uwsVprwdhCYXxMklVGTSC3VgqeYgD1HETjKYhAouBqIClkzAc5nNqADGo8KMUahQ5lFUxLMcyBUnBcDpuj7/MFB8R5wsRQUuheH4K9CKDgHeAl4FfhsV4WxDF1U6AE+Jk2U+8nuB9WiF52GgE3pPHo+7VoKKS44BmwiV0KiLzlYf+Spx8s/AnwE/Bm4TJyviJtz3ogKdRF1uarvXxOLFRtXaJqHfi+Bms12c7AAGowPvaSEGa2d4f6s4OQDcA3xenHx4kwrcYnRQfhkVPi2pY5v4wb5hGIZhGEYqGI8+zzT1maMAFW0bRsKESvL70LHR/JhTZx1MRiMdPk5X3xpCnAxCnUSX+sgfbuHuGIZhGEa7QUSyeIhDeIQcunKVqWRyjOPs4iW+xTCW8FmWxe1yGjjHIe6gK3fTke18RF/2MolO3CNOxlLj/n2CmCBH5zQvUlO8OhWYLk5e9pEvvt4fJwNQoU4lsKS1uPAZRmvDBDeGYRiGYbQ6gkVlISqsiX2VoeKGQ8AqH/mLLdfD1kG4Ttnc6LKSrPZzUfHMgkTdgsTJZFQUNbdWhNcAYCjq3rKG/fTgJF/mi+xHxTN3h+/bgZVco4irnKFGLOJRAcxo4P+i4p1+aGTVQ6jw5igaX3TER/5SfL+Ci8sNNujiZALwDPA28E/Ap9CIqZOoCOgMcG+wU18XXs9A78mx4bx8qAD16PP1ENSOdXD49+3iZIePfKWP/AFx8h7wJWANWqVyIPTRB0eYyTTS5SbcC1mo4Ca/MfvWJgiXDgAHwnlNAO4UJ8Wo09El4F1xMhT4lDg5iP5O3rCAFc5pGfAZoLs42VRrocEcbgzDMAzDSCnipAMqvJ7VjGYKUEG1YSSEOBmGitR3AIvrizIL2xUBb7YGh9bgxjMNHQOWtnR/DMMwDKNdkUnEEv7L9Z9/wFhGMA/wXKWQnTzNX/H09fe/yx8AVRTjWc/TVPEcnbnIZH7Eo1xF5x+PA+W1jtQZdc8pRcU0x9CYqRfEyUuoOGda2G61j/z+VJ2yYbQFTHBjGIZhGEaLI06yUbeRmINNIRo9VALsBD7wkS9ruR62WvKAshQ6+9wD7K7LTrQugnhlGCq2qYh7vRNwP/qZqh35Bh6jkBJ6MRd1QDmCCmiygaFkkkNHhqGDvir03shD74VtoemD4St2jP6oAGZqiEQ6Er6O11fN7CO/OWz7FDqp/J442Qd8DXXc2YrapQ4Fuof2vhr6DBp5dR6tDClCB6erUBHJFlSUU4ZGam0M+7yBxlYNQcVSB+K6tA91uRl4k2rSmOtPjLxwnHKggziRuPuiyfeHj/wJYKE46YpWhj8bIr02+8jvDyKnqeH1j33k99XRxtngkjMJtZ9dUGsTE9wYhmEYhpFKxgIHfOQvN6MNi5QyEiIULdyDRjy825BoRZz0RON7324N411xcjv6+zLXoiIMwzAMI32IkxzgNv6C3WhM/SHUifsUNWKZefU28BjreIx16Pzgbegc4Tf4H8zkPEMQVPibwzm+w3eBAhYxnDU8yDU6kscJ7uNVpnMS+FN0bvN9YEdrEAQbRmvHBDeGYRiGYaSdMAkZHw/VHR1AHEdFCSeaYffenkhZnJQ4GYwKnz5IcPvRwDg0x7cs7vXuaAzTPvTzzgRGs5cJ3MbisE8eOpDbg8YvjSKDDFRo0xV1irmIVl7cHuKpzqBuLmfROLFLqDhrZ4h26okKcG4DHhInpwnuN8DJ+MGij/zOILp5Qpws8pHfI06+hw5sZ4S+HULFRF8L/bqA2rGWhT6cQgU3V4BuwDeBl4G1qNBkgjgp9pGvCK4v/wL8JSqOWRYceGq73DTGvj0fuOIjXy1OKlDhTxk3xk41CR/588BycbIW/cyeFielqPBmuTjZA9wvToqAj2o7DKG/1yOAUeJkIypSKkIFOEXAg+LkBLArdi0MwzAMwzCaizjJQp8H61+guHkbnYFrrUEQYbRuwhjqPjQq9oNajp+1t81Fo3I/8pFvUTFXGD9NR8dPs5spTjMMwzAMI0HCs+o41F36CPCWj/yF8N7LwAtoQWoic2W5aEHr36HPv7eTRT6TmMXTLP3ElrsZywrG8yQ/5HYOMZsHWcw3mMKrZFIOHIqPljIMo2FMcGMYhmEYRsoJ7iMxcU1fVBxwAh0wrEAFEHVabBsNkhLBTaiquBfN5q13kjhu++HAnWgl5OW413sDjwArUVHNl4B+bKYjZXRkBtXoYHA3KmiBMrbi2U0108lhIhWcJZuPEPah98881Oa0BzWCmm7i5AoqfDkT932rj/ymMHjtg7rf3At0FifH0IHsUR/58yHqqQKNSFoWfv5HVCj0IioG6x1+LkQtVWNRXhLey0Gjrg6F83oBeAl1b/Ho4HktgI/8UXHyVtimCHXDibEfdbkZ5CN/qJ7LXtu1JuZwA3pPxP+cNIIYZp042YRGM8wQJ7G4rteBicDnxMl6NH7Kh/2qxMkH6LX8BipaykLFST3RSLFsoFKcrAbWJOqsZBiGYRiG0QAjgVIf+bPNaKMAOH3TrYx2Sxg/3Y2OdRf7yB+/yfYZwEzUTXRvGrp4s748AHRCx3MpiSs2DMMwDKOGEA0/GrgDnR+fV/t51Ue+OMQ7PY8W/cXin2qTBfRC5ydfQucVnwM+pJrpdGQgGml/GJ1PzOcc3cjnOJM4DPTnMa6xiTxK2EV/zgGTQ1GiFcUZRgKY4MYwDMMwjKQTXE3iHWwy0cHDcWA7cDqFMUjtiVQ53EwHDt5sohhAnAxCJ5fnxyowwusDgQeBpT7yh8XJEGA4UMxGpjOU4+RTjkY21diV/x1/RQU9AXiVIgB+n/P0uu5yE+vXobhjZaACmB6oW9JgNLKpSy03nFLUBecqGl81ABW2VFMTP7UIdcTpwF8yE/gKMIGxXOFZilFnlr0s5/OsZhhXyKY7B3iOjRSgMVZ/zx9wnhGAIHybKoQ8SvhT/kKcbI1zs5kvTh5AnXS+FTuf4HKzHhUx1Se4qU38vVAWfj6DDraT/rsWhFjF4mQ7er0notnOm4H56D1RFMRLsQWqHmiM1mBgMeo45IFL6N8G0PHJVGC6OHnZqmkMwzAMw2gqwbVjAmqH3xwsTsqoF3EyAI3PPQTM8pFPJCr1blSUvzaVfbsZIdp5JiqGfzuRYgvDMAzDMJpOmMMcibphn0Hj7et9zgyim5+gTtjT0Hmza+j/3ZmE4jXUnXutj/xJcTIhbFdJFRV8zERWcCddOM9U3mAaFxjHUZbRgx08QREHWEA+HTlM3+vPvFmhn5tTciEMo41hghvDMAzDMJpFGCj0pEZc0wd98D+OOpGsC3E0RvLJJ8kuJuKkPypEmZXAtv3Qash3fOTPxL0+ArgLeNdH/oQ4GYUOChcAM/kyu4GTQDE1LjEAOfw5v6TGKSbmltMdHViWA58VJwfQKKMjACEe6nz42h/XjwzUQaV7+BoRvndCI6HOhD5UAh3RgWRfoAJ4lvFkUMz36cHvcJnBodlRbGMwyxjCVzhILy7xa7KZxUN8nb8DqvlD/iHunPrx3/kcPdgcjnM76vgT44fAK+Jkio/8mrjXYy43g33kD9b3EcT9O97RJia4STlBOHcAOBAcjSagQqFi9Do+KU52omKg/4AO1POBUeg9EIsOi1GJ/t3IBV4QJy+Z6MYwDMMwjCYyFCjzkS9pZjsFaNGAYVwniFWmoRXjy2JjkwT2G4OK/99qySKUEGn1GFqY8GF85K5hGIZhGMklCMGHo/ObF1FHvBOJ7BscoN8RJ0vRuctCauYBT3JjPHtvdE4O7uUNijhGB6pYxkMs5D8yhA304hxFHOYVnsIDWVzhcf6BjOttXAvHMQwjAUxwYxiGYRhGowjxPL2ocbDphQ4UStCs+o8s8z1t5JPEatswaXw/OuFacZNtewGfAhbFR/+Ik/HAeDT66Zw4mY66mqwFnkQFMFuBHXzSeaUQGIbeR4dqvVeGCjjeQUUzhcCD4qQMFXDsrSuSLEwanwlf8X2PRRnFhDi9wvc8VLQDcJTPM5XP05m3GMQZqoC5wAPsZQIjOUM/tgN38BQn+Xu6s5vq4MlTw34qucxtjONraCbzWHGy2Uf+SujjKXHyOvCfxMlXY9c9uNysQ8Ur9Qlu4slHJ8uhJlLq+qVIYP9mEyYKFoqTrug9MA51sRkBfA7YCFxmH4d4iT+iLxP4Gu8B1bzNVDbyWSrpRHeKeZ6fU0gJ8Jw4+UeLlzIMwzAMowlMBDYkoR1zuDE+gTjpC8xAxy6zbjZ2ituvDzAFmJ3oPqkgRD4/ARzwkV/dUv0wDMMwjPaAOBmKCm0qUJHusaa0E0Q1iTjO5BKLnppyvTAxi0fZxn6ms4VsKrlKMUN5nogRnORDxvIO36QXf81AzqPFcXn1tG8YRi1McGMYhmEYRoOIkw6oMj7mYNMTFTAcR4UTJZbz3mIkO1JqCnDcR/5wQxuJkx7Ao8D78YNEcTIVFdfMQQeRj6LPm3vRCd1y4G9QUU+H8HM2KsjIB7ah8ULx5KL33UvBRnUtKuYYj1ZbjAGmipOtwPZE7sVglX6KWgsnQXAUE+H0AE4Dz5JDAR2oAO4J5+XJIDecaxYSKj4OM5giPikM+Zgp9OAwT1CGutYMRm1jl8dt9TJwH/Al4P/EvX4AdbkZ4iN/oPZpcKPDTeyzKKNmUBy/TVoIjlbLw2c1Dq2cBXW16cZcHqcHpeTSA8jgEB1Zy+PM5CeM5RC/5AVe4zf5ff4Xep6TUbGVYRiGYRhGQgQnxmwSEy431E4+ID7ytZ9RjXZIEO5PQSvUP2zAibKufTuhBQtLW9IBNozlHgc2+chvbal+GIZhGEZbR5wMQue0AFb5yCcaG99cyqlZ/++CzunrPOc1LnKOXZyjN73YwihKAXiAbazmPMUMZyDr0biqpLqqG0ZbxgQ3hmEYhmF8gjCpHBPX9AU6A6Vo9d4aoNSy3VsNSRPchDigYcBrN9muCyqe+Tg2UAzRTfehQpU5aCTUM+h9kwfMBA4D83zkz4qTQ8Dz6L3VDb23ajvexJyUhCC2getimQ3iZDvq/jIcFab0BJ4XJ3uALT7yFxp7DXzkr4U+l8ad71UqmEgl2ej9342hdGE+93CMagrpxlKuAZB/vVrlUjiXao5wH1PZgE7MbwL6A/3FyXnUGaoqfC0HZoqT3Wi1SnV4fSswTZwcBqobsJ3Po+ZeuBKuB+H6tYhVvY98uTgpRgfo24B+rOAeutKZfHZyjZHAANYzkAI2cRe7AZjJHH6F4xwd6EYpev5La9njGoZhGIZhNMRENIK0uc9B5m5jANcdPh9ARfmzGvNsGoQ6j6D3ZIPFDakkOOzMBFb4yO9pqX4YhmEYRlsmCL+noPOja33k999kl8MxxYMAACAASURBVGRzGujLRQazmz6MZT2ZrOM9bucsw3iEX7KLMrbxBHtYwjBOsZwxlNOLQdeL+bIBc5s2jAQxwY1hGIZhtHNC/EtMXNMHdR4pQR1sdgOnLM+91RIvsmgy4iQTtUT/qCGHmFCV+SQ6WNwbXssCHkYrH+ajixKfQu+dkcAgYDVayXktNLUXtfefii5gVKH3XlVoJxu1Pl0VjnXDAC9McH8UnG2mouKcDagjzmfEyXF0QjuhPOQGyKacU1RTGM5tP+O5TAm5vMwEriFMo5psKsljN9APjVE6y0YGU0EnprGfmsiq00AROuG+NZxvRvi6AHwH+FXctchAB+lDgLPipBoV42QAk8VJZfh5GtBFnFxCRUxDxElOuK4F4qSKGhFP/L9rf2/ye/X8nSgKfT3IWU6xjGf4KotYw9QQgDWW03ShB8Vxe5xEqGQfvZnEIXTMMpLEbHMNwzAMw2jnBAePnsB7SWjOBDftnDBWmgSMRsdL+5rQzAzgnI98iz3PipPBoR9LfOSPtFQ/DMMwDKOtEooZpwCdgLXA3iSIvxtz/ALUCXw0kE85B1nCQ8zjIYRq8ijhAX7KKEopopRzFPIqf0wlHenAWSbxEmMoQefhKoFd6eq7YdzqmODGMAzDMNoR4kRQC8l4B5tqVFxTgjpwnEvnYMBoGuGzTIrgBp1APttQxYU4yUOdbbb5yO8Ir+WgcUGXgIWoKGIKKraZjlZyzPaR3xLXziA0Umof8BfUiCkKw/mUoRUUuxKpGg127AvDoHY6Ktb5AB3cPihOYvnG+5t4X5cjZFHNNWAAOnDdyExeZSazgDEcYxDLeYhhdABWok5B2axmGIWsI5/DwAYf+Q/FySrgN1Fh0Cof+XPhuuQBz6Fima4+8v8Ud80+QK/r66hjTSY1kVFzws+FwGL097kneu23ozaylWjcVCY1Ip7Y92xUZFfXe/Hfb/pecDqqLc4Zg4puerKAuxnLbnpximucR8gHBlONp0Mtm9pMyigjN/x0LZyfYRiGYRhGItyOOh5WJaGtAlQsbrRDxElP4EHUmfJ1H/lGj73Eye1AV/S5vUUQJ6MJMa11FTMYhmEYhtF0gtBlMjrnvh6d00xL8WoohBwGjEWd0LcDvwSOUshUvs3369wxA/gSc6j7+aQXOmdpTtOGkSAmuDEMwzCMJBIWzYuA3uiCejlwggTFAynoT2whPiau6Y0KNEqAg+jD88V098tICrlARXMHcGFQOBoVc9S3TQ4qttkXq8oM0WNPoEKOFajYZRBwBHW4OQ287CNfEtfGXagDzBIf+ZhFaSVJcC4JTjazxcnQ0JeLqAioCzABjSXaAuyMc9qpF3GSyyWKyOA2cunNZSooYzXZdKGKQvZSwWgOcJQTzOUJJrCPzgxAq0ZXUE4fSpnKg/yUOBtWH/kKcbIWjeCaDCwKr5cFV571wNfEyVQf+dXhvYPi5E5gSBBFVYff7Ws+8pfESTZw2Uf+eOj7BWBy2C8HyPCRT3lVShCB1RbjVADVbCGXw/TiD/klUE0F4/H0AY6TQx8q6PiJxqrII4/y6z/VCIwMwzAMwzDqJTgyDkTjOpNBAeq6aLQjgpD8duA2YGVTn6VDscFtwJstFcscBD9jgLmhWMEwDMMwjCQgTrqjc3u9UdfthUkSfCdy7G6oyGYEUIrOJx6OFRuKkzXo/GhsfSJRctFiv7VJ7bBhtHFMcGMYhmEYSUCcFKIOFNPQ/18rUCFBFiEeR5ysBtaksqIsLLz3psbBphA4hzrY7ADe95Evq78F4xYin2a624SJ5Bmo8KrOtkKlxOPAcR/5teG1rqjYZgewDXW5yUHv+QdQp6R3YveaOOkfjnMYmJWI4KWp+MjvFycH0UnlJ8IxFwMdUeHNJHGyA9ha+5zD788QdLDam1/xIMf48vUNfsj3GcE8nmYb7/J1ZtGRTMoZygae5Azg0erVGayijCzKuZuOqGtP/CT9NmA8MFqcbPCRPx1e3wWMA/4NFd3s8JG/EN5bC0wVJwfqcOqJOQPFKAdywuebNkK/Yu42AIiTs0AlOxhEOd35MX+OkEk1uVQDf0sGI7lECUXAOwDsoQBPFsOIxYFlAvZ3yzAMwzCMRJgA7PCRr2huQ+IkF3UCvHCzbY22Q1g8ewC4irraXG5iO91CO+82tY3mEMTwsYKH2U1x5zEMwzAM40bESRfgTlTkvQlYmg5hbZjnG4rOeXZH52XfrKuY1kf+pDh5GXgBLbxNRHSTi64nvGSOeIbROExwYxiGYRjNRJyMBZ5H41NOoKKD2mQBU4Hp4uRlH/niJB07D30QjjnYdEOdNEpQZX1pMiabjVZJMuKkJgJX6qvYDC4qjwDnURebmCPOY6gA5BjwGTRSqi9qOfo2KiyrDgKWacBg4AMf+SPN7G9CBNefbeJkN3qOn0ctVT9AB4+3AV8MwpytaPzUCDQyqgSNxFrkj/qfAb8lTp5Af3+PXT/It/hbdJC7DT3/3uiE+n6gCzPoxgzeRP8uZKG/myWx/oVoqadQod6C0Ooh1PnmfWAj8LvAj8M+h4LLzVA0jsujFSdQS3zlI+9DlFasKqUlI+JOADk8zofcyxY6MJkMejCfLM7SgedZQhlT2chdrGIsY9nDQj5NIRvoxtXQxnWHIMMwDMMwjPoIApki4LUkNdkTOGVxu+2DIFAZjzrbrPGR396MtnKAR4HVwYkzrYQFuQfRooM5NidgGIZhGM0nOClOQov1tgIfpeP/WHHSGRXZjALOAsXAgZu5nvvIF4uTl6hZtyil/nWLXugc4kvJWrcwjPaECW4MwzAMoxkEsc2XUAeZhpTilehifS7wgjhp0sNreMCOiWv6oAvtJ8LxPwZOpsu60mhx8mmG60eouBwPvFHP+xnAw8A1YFkQcfRD46KWoRWfz6BCiDvCdj/3kT8Y9u+LutqUAK+1xCRvOOYacVKMWrw+hwrRVoV+PYgOOktQkcuvfeSv1tFUXTaspaiTy22omOcEat96JzrwPYtWk3YC/hp4RJys8pHfGfq2V5wcBsaIk/U+8qU+8lXiZB+6UPQz4Ifi5AEf+ffDMdeh0Vj7a/WvtsMN4ef8BC9VKtkNVNKJQXTiDvR+WYznETIppIArwHHu532W8tu8Swe6s53n+VnYPwv9+5nySCzDMAzDMG55xqKLD8ly8ihAY1KNNk6oVH8AFaq/Fecy2ZS2BB1HHfGR35GcHjbq+Nlo0cQ14O2WirIyDMMwjLaCOMlHBblF6BzgK/XMHybzmAIMQoU2vdD5tbk+8uca004Q3fwEnReNOfNfQ+c0MwnO/Ohc6VpztjGMpmGCG8MwDMNoIiFG6nluLraJpxxd3H9OnPxjQw+x4cG6GzXimr5ARjheCeqsccYqLtstTY6UCvfWDHQgdame9+9HnxXfDY4sw4B7gYVobNL9qLPLPcAe1ML0QoigmgIMBz6MCXBakmDh/oE4GQU8CfwesAX4CHgFFcZMAJ4WJ1uAPfHCtQZsWE+jg9Ix6MB3N+p00x84hToDfYw62cwDbg8W9avC7+0K1LFmOjAntLkLeNBHfoM4+VfgD8XJFh/508HlZhIwDI3KilHXvVCGCnGgZR1u8oEeaAXQR+i9Ai8wN7zfH7jC/Rzifg5T4xgUoxd6vRqTN20YhmEYRjsjPIOOg+vPGMmggE8+cxltjDDuGYuK5jegsbPNfXaegi5grWhmO40mOOA+ho5Tlt+s8t0wDMMwjPoJ7okTgdHofN2rPvIpjTwP4p7R4esKWtS3qDkC2rD+8I44WQqMBAqpKd47CeyyeTfDaB4muDEMwzCMRiIi3wC+gjCRAWzjd/gpAGsYykc8w0UGI1TTnZ08wysM4DwAHzGK1TzJJQaRTQXfYSXwzvV21VGkgE862FxFF/iPAut85M+n81yNVk0+cENGb4KMQ61E67NJvxvoglZEVgUnp0nAfHRgNhydRJ4MLEbjoirFSS/UNeYUMKs1DNbESQ80Lmo4Wr3xPhp7NTa8djJEau0SJwNQ4c0UcbIN2B47hwZsWM+jNrLj0KqQ9ajzTwbqBLQI6Ax8AY3h6gU8Jk4W+8gfD8eZIE7W+sgf85EvFSeIk14+8tvFyQrg68B/Dae0DriLTy7+1OVwc4UWdLgJcWSTUbHRSWAlUF+k2BXU7v4gKkDaEl6PRWKtTWlnDcMwDMNoC4xE43QbVfV7EwpQEYbRBgmxEDPQZ/g5ybh3xEls3PFmusUuwQ33CWCvj7w9PxuGYRhGEwnRkBPQub696Bzn5RQeT9BiwLFoYdpe4D0f+VPJPE6Y49yczDYNw1BMcGMYhmEYjecYefyIPvz/lMflnl4in9F8yDT+hWyq+SW/wev8Fn/IPwDQgasU8RGVrGE7TwB3iZMdqPtDH3Qh/iLqYLMHdQdJlh260faIxYk1imCXPgmYXVf1pjiZgrq0zAsimknoAsY7wFSgOyoIy0MjpHaKk0xxMhXNEv7IR35fU08qGYRzHI4KbbKpGaiejttmZ3j/IXFyCljtI38EOBJEOuNRJ6q9wGYf+Qs3sWE9gUZrlQCvotUiR9AB+krgx8CLwGVgE/AZcbIgvHcbKqJ5PXRvF2HRCPgl8ANx8piP/AIf+cPi5M5wfhK2z0dFLfHEHG7KSLPDTRBePYH2cSXqijSCGx2CYlxB//6dQCcWuqP97oNmR5udrWEYhmEY9RIWKSYAS5PYZg4qCE6mgMdoJQTny2nootPmZIhjxEkBWrgwL92FB2H88jiw0Ud+WzqPbRiGYRhtheCYeBv6XHkIeMNHvqnFjokcLxed/xuDzi0Wo0WNFak6pmEYqcEEN4ZhGIbRSLz3b4iTCbzCVcrIuP7Gg3xyYmsqS5nLt6//PJkjwAXWMJGdZKOL86fQjNQtwIlU578abYqmRkrdB2yqyy1JnExEHUbmANfEyT2o6GEp8DCQg4pqTgD/7iN/KkwsPwBcQCs+UmqtWh/BcnUYKuzoAuwDPkR/r24QnITXdouTfehg+tPh3+t95M+gEVRr0GqWz4iTEnQyvoT6bVhnoyKTfcBA1OWmAp14Xwz8APgy8CngA9QJZzH6N+A+cTLIR/4QGk31eXGyIoiefgp8R5xsDMdfi36OMepyuCkDOpF43F2ziYsTuw+dKHjJR35neLs+hyDCtlfRe/owKgjbEfYvTlf/DcMwDMO4ZRkKXPGRb7QYvQF6oPG9FsnThghjhvtRMdW88NyfjHbzgEfQopmktNmIY/cFZqKFD3vTeWzDMAzDaAsEl+axwO3AMZLkfNfA8XqH4w1G3Z7fT/JzrGEYacYEN4ZhGIbRNHrjqYI4wU1t9jGazpRSIwDIRR1sqqimEo2G2eYjvyoN/TXaHo0W3IiT0ahoZksd741FB3tzUNeWh9F7dg3waNhvJOpYMh8V5NyJClJW+MjvbvKZNBFx0gFdYBmOCl8OoGKUY4kujvjIVwGbguPNHcAXxckWVFxzBVgjTjagQqMHxEnMfvWAj/wNNqziZBPwGComyUeFJQXo9ZwP/CvwECq2WYOKb7aggpP7xMmvfOQviZPT6MB7n4/8fnGyCPh9cRL5yB8RJ1fD+6CCm9r3wpVwTSANDjfipB96jn3QyYJ3a09O1OMQ1AP9Oxq7v06gUWfvmNjGMAzDMIwEuR0dWyWTArQ4wmgjhLinu9BnzfeSJaYK0dAzgV0+8vuT0WYjjj0EFRAt9pE/ms5jG4ZhGMatTvg/fBRa+HUKmJ8q4WxwTxyBzr1mos8jK9LtimcYRmowwY1hGIZhNI1cPPVP0BUzkh08xdPMQZ0mStAoGU85o8O+lehCuWE0hUYJbkI151S0krO61nsjULHJXNSR5bHwfR9aqdkVXXR4FV3M6I662pQBr6cyx7g2wUVlMDpI7QscRS1XD/vIVza0b0OEAe4KcbINdWl5XpysRSfOK4Ft4qQ4HHsCMC0Ic3b6yF+Lb0eczEcn3YvQOKsMVPzyGBrltUic7Ecjps6ggpjT4ZyGotd9V9g/Fs81C5gIfAZ4E/0cZobJgXxudLi5gv59EVJImDCYhl6TTNRVaE0QMt1AiIeKdwiajjrxnEedbl5GBYozxcm65nymhmEYhmG0fYLoNwu1/U8mBegYzrjFCXEN9wHdgAUpiCu9FxXPJ1v01SChmGIy8LaPvInDDMMwDCNBQhxpEXAnOh+10Ee+NEXH6omKbIahc5gr0ELBtMa/G4aRWkxwYxiGYRhNoxypx91mF4XM4etMZT4TWNRAG5ncuEhuGDcliByIF3okwH2oo9InKjXEyWC00nMeKrJ5ChV/XEOrJfuhsUQ/QRcdJqLiitU+8juadyaJEUQlA1BByiDUNWYPsDTZucY+8heAxeKkEBWDjBcnq3zkD4XB8AHggDjphV6HSeJkB3ptL4c2romTd1GhzbPAf0NFPL2Ax8XJHB/5veLkr4Cvodd0O+oOM1Oc/CuwH7hbnOT5yJf5yHtx8i/AX4iT9ajF7TXU3acuwU1ZeD1liJNB6H2VD1wClvjIH05k3yBw2hwmOXLR870vvF4uTk6gUV8bU9J5wzAMwzDaCrejcanJXrQoALYmuU0jzQQHmHvRyNYl9YnCm9H+WKA3KqpP28KZOJmEitfn1hUVbBiGYRjGjYQ5qKGoYLUcjXI6noLjZKECm7HonNkO4LXgpG0YRhvEBDeGYRiG0TROIGTe8Op+evA6f8xkNjCT927SRjaQ7Oo6o31QV4RQvYiT4UBnYGGt1/sDM4B3UMelZ9A4oO7oBO4gdKHhVfR+/XTY7g0f+UvNPouG+yyog81wdDB8DhXZrPCRT7lQLVS+zg2CpOniZAKwKlYRGypfFomTzsB44Avi5BAaRXXaR74qON0UAN9ERTcPoxPyj4qT+SE66u+BJ1H3m1Ooo9AaH/n14uRgOP+t4ZhHxMk84OtAhIp/pgFVdTjBlFHjcJPUyf9QJXw3NZFWR9BJiqZ8LjEHntNAV3GSFc5lDfCMONlh9rqGYRiGYdRFqBjuAbyb5HazUIfHs8ls10gfIXr2bvTZe5GPfNLdisRJX7QyfnayiwAaOKag59UHmGMLd4ZhGIaRGGF+bzJQDXzsI38kBcfoBoxB3XNKgQ3AoXSKcg3DaBlMcGMYhmEYjUREsniIQ1TjgUyukEU21RynCy/zR0xgBzNZQO1F7iqEq2RSSSYglAMbSWvGu9FmSDhOKk4c8W58lFRwaHkYFeFUoWKaPai4ZSjqxjIPWAqMQyOn1gHFqRwoBmeZ4eGrPPQp5QKf+vCRPyhODqOZzo+Kk2OoIOZieP8i8LE4WYcOqh8TJ+dQ4c1hcfIL4E+B3wJ+DTwI9AceEicLw2cyV5zsBX4XfT7/I3HyHTRWahqfrK6eh34Wz6K2t5WoqKc2V1GRVN1OXE1EnAxD76dy9G/cOmBrc++JIFA6S4hv8JE/H67JJODjZnbbMAzDMIy2yURgS7JdS1Dx+bkUtGukAXEyEHXq3A/MSkVEqTjphI6llgaHzJQjTjLRsUQe6myTFpGPYRiGYdzKiJMBqNAmC1jrI38gye1nAENQN5vuwE7gzdi8oWEY7QMT3BiGYRhG4/kvLCG6/tOPmMoI5gGeqxSynu6sY9L197/LHwCwkiIW8sfXX/9v/GfU3vqB9HTbaEMkLLhBxRG747OIxUkP4FHgfVQ08SQqbJmAim0AfgqcQCOmAN5K1WRyqAAZEb4IfZnvI38uFcdrLEEUs12cxK7R58TJTmCDj/zVsM1VYKM42YyKhaaKk+nAFuAl4DfQ67wQdRUahX6Gy8P+xeIkAv4Mnbz/PeCXQJ446RGLAouLlvoe6nDzDhprlREvqArblaFxTc0WSImTfPTvVQ80PioHmOcjf6q5bVPTv5NAIRpdBrAe+KI42ZquhQzDMAzDMG4NgsvgAMKzVJIpQJ0HjVuIELs7Hb0vlvrIH0vRcbLQsdSmVFTH13PMHNQJ8yrwtonBDMMwDKNhxEkfNN49H1gL7EtmAWF4Fh2Nzu+dQ6Pi98fPzRmG0X4wwY1hGIZhNBLv/V8CfxmcOL6JTsbGIk+OoZE8p2/Y8R52cQ8vogvgPYF/jMXTGEYjSUhwE+xSewGz4l7rCjwBfITG+TyC3rN3oRUZ+4F/B/oBnwE2opXDyY4l6oQKU0agVZp7gcWt+XfCR/4asE6cbEft458TJxuBbbFJ7zCw3g3sDpFdE9Df9wtABXq9PwDuAyaLk0s+8hvDvufFyX9Gr8fD6Gdcig7eV8T1o1ScvAZ8G3gddbopQqto4okJbpqFOBmFOu0cQ++ZM6j9brKrhUvRBRIAfOTLxMkWdIJkcZKPZRiGYRjGrc14YEeKXD4KqGs8Z7RaxEk/VNR+FHW1SaX7ywPAaR/5LSk8xnXESR7wOCpOX26xFIZhGIZRP2G+fgoaD7oO2JMsEUyIdhyIutn0Quf/5rWWgkHDMFoOE9wYhmEYRhPxkT8pTl4GXkAdGTqjObANTc7monnrL7VmYYHR6rmp4CZUQd4LLIkJI4LI5Um0siMrvH8anTTuAyxChQ33oA4mc5I5aAzxVsNQkU031KFlBXD8Vpo49pG/AnwYxCDTgNvEyWpgb/x5+MgfBY6Kk+5hu88By9AJ8yXodX5InFzxkd8V9qkSJ98DfoTGJBwHRouTDT7y5TW9YAnwIvAcmgk9SZzsrjWJcAX9mxO/X8KEap37QhsHUEHWch/5fU1pr77DxP37JMS5gylbUGFTr3iXJsMwDMMw2i/hmbIIeC1FhyhAF1CMVk5wm5mKunR+6CN/KMXHuwPoBMxN5XHijtcFLZbY7SO/Lh3HNAzDMIxbkeDmPRl1Tt6ACrOTJbTJR91sRqNzbcXAolTEVhqGcWtighvDMAzDaAYhBiYWFzMajUCpiyxU+S6o2KY4TV002ib5wNmbbDMdOOgjfxyuV0Y+iQoYOqDOKxXAQ+j9+b+Ay8CnwzabkjEwDcKfIaibTW/gEOqac+RWt1kNYqR3xUlf9HpPECcra9vX+8ifBRaIk3Po4F+ArwFvo8Kmp8XJKzFL+iDmeyu0WYmKdb4hTv53LQHU+6hYajtwERgJ7Ih7vwzoEr4nTKjYGYeKX3ahi07dgDd85C81pq1Gcg6N0OoQF9VVKU7WodcgLQsbhmEYhmG0esailv2JRqwmjDjJALpjDjetHnHSG30WPom62lxN8fEGo/fem+mIdBInPVGh/nqbPzAMwzCMugkx9XeiTt0biSs8TELb/YExqBvzXuC9JEWrG4bRxjDBjWEYhmE0kyC6mY8ujHcABgHXgCogE8gO760C1pqzjZEEGnS4CQPCAYQoKXHSAa2M3AN0RIUZ+cAdqIPKz1DBWEfUCvVMczonTjLR34PhoR/HUeHGwrZY/RFETW+Kk+HADHFyFlhdx3VcAwwGVgN9UaHeYTRC6llx8ou4gfsSNObrXdSh5lEgJ2xzBPDh9feBp4HvAneJk11xQqYyVOiXsHtQmKi4P/y4HrgdFfRsSJFASgj985H34uQUWo10JG6bXcB4cTIo1VXLhmEYhmG0boKjyThSJ8TtBlwKUaJGKySMNSajLkcf+cjvT8Mxu6GRVQtSIfSq43j9gE+RfHdJwzAMw2gTBFfmSeg822ZgWTKe34KT4khUaFOFutksS3FcpWEYtzgmuDEMwzCMZhIm/IYB/xN1aBiJLhjnoQveJ4FdteJgDKM51Cu4CYsQ96OW6hXiJBt4DBW9dEbdZvoTJqjD1/3oAPK9pooqQjVwPzQuajBaFbwn9COl1aatBR/5veLkAFr5+lT49zof+cvh/Spx8jEaJfUasA34MvpMfjtQIE5+7CN/xkf+ojh5D/3sfoT+PRkDfFuc/J+wr6AVNgWooOogn3S5iUVK3ZTw+U0IXxvQe2UCapFb0uSL0nhKUZHQdcGNj3y1OFkFTBMnt7wzkmEYhmEYzWIkcCKZsae1KACscrmVIk4KgAfRcffrPvKNcnJs4jE7oOL3VemIOBUnQ9FY10W1nTMNwzAMo70jTjqiBYTD0bmxl5MhhgnOeWPQedODwPs+8iea265hGO0DE9wYhmEYRvMZDZyNW5Te3JKdMdoFedTvcDMFKPGRPxzEYI8AF9BooUHoIkUB8ArqvDQOeKcpzksheqg3OsgdhsYa7UHdXVJe+dkaCfbyW8TJTnQC4AviZBsa0XUtfC5ngIk+8uvFyb+hYpkDaLzX34TX1qNiqIfRCt5lqKPNZ4E/AV5CBTd5wL+F1/YCk+JcbspIQHAT7OpnhPaXovFNsUWMdIil4h14TqJisE9uEPlD4mQCN8ZmGYZhGIbRTggC4YmoE2CqMMFNKyR89negY5ePfeT3pPG4DwOHfeR3puF4Y9Fq/bctssIwDMMwahAneehz4ChgJ/BKc4tbQ5FiESq0yUaLEVda0axhGI3FBDeGYRiG0QyCm8gdwIKW7ovRPgiTvjnADUKIUI0xHJgVNzlcDXRFKzTGo0Kdn6FRT7vRbOOqRvahZzjOCDQ+bQ8w20f+QpNOqg0SqmtWBbHNFOB5cbIOFYusAD4bhDGXxMkc4HH078idqH38CLSiZll473+jkwp/CnwdeBG4hApkTqOim99BF6BGBXedwehkRNdQAXSCOLetIMiahE4srAIy0Irh1T7yLSVqKUUdgOpiFfCoONnTFqPJDMMwDMO4KUOByymuNi5AhdBGK0Gc9AAeQMcxs9Is7J+KitxXpvpA4uROdNFvjo2rDMMwDEMJTnMTUDfpPcBrzX0WCPOaY9HiwWPo//PHfOQTjmQ3DMOIxwQ3hmEYhtE8xqGW5lZ9ZqSLfKCs9iAwiCdmAB+jYpwHwrZ5qCvIWNR9aQPqSrOwMYsV4qQLKgIZgT5D7gEW+Mifaeb5tGl85C8BS4P9/TRU9LQK2ArcjcZ4XRUn81A3omL0s7oCnAFuA/qiIpRKINdH/h/EyXbgh0BPVOy0XpxMQcU9U9F7y4sRKgAAIABJREFUIB+dtM8COqLVOpXiZDWwP/TlHDAn7NcFneBPVURDXUj8D0GAJOKkU7h28e+dFCfH0YmW9Wnso2EYhmEYrYOJwLpUNR7cG3uiYmajhakVeZp2Qbg4KUKLFt5KZaRpuO/uQWNVZ6cjJsswDMMwWjvBfWY8Oi92AHVhvtTgTg23l4UKbMaic2TbSYJ4xzAMA0xwYxiGYRhNRpzkoJO+c1u6L0a7Ip+646QmodFm+8TJvaiophM6OB0ALEIdUc6hIo+bOoSIk3xqnGw6AfuADyzDuPEEUd58cTIQFd5UAr3FyQAf+SM+8pXiZAHqMJOHimbOA79ChTf/H7rANFOcvIV+nrNRF6P/IU4cWpHz1bDfKjRiagRwFjgeupIDfA5dTPpnYAsaabWfJrgdpYhSoBC9X2uzBnUH2m6LEYZhGIbRfhAn/YFM4FAKD9MVKE9TpKbRAOKkK/pcXAm80ZwFtiYevxC4C5iXyliJUDTxENAhHKsiVccyDMMwjFuBIIwZi865H0XFqOeb0V431Nm5CI0x34BGRaZMTGsYRvvDBDeGYRiG0XTGow/oZ1u6I0a74gbBTbBCHYNGSU1FRTLdgcno894CVLzwgY/8sYYaD1atQ1GhRk801mgNaq1qg9Fm4iN/WJwcQV2HBgEvipO/8ZE/5yNfLU6WUONO8wRwEXgHreipRj/TrsBloD+wGq2GfRkV2CxB3Y2GoBMTGeGLsF8RKsjZDjyPRuL9ykf+cEpPvH4EqG3ZexIV3OyvvbGP/AVxsguN3lqe+u4ZhmEYhtFKmAhsSrHVf0/AnEtbkOD2Mg4tJlgHFKc73iEUHTwCLEulm2co4HkEKAfeaSXCd8MwDMNoEYIIdTQ6T3UCmN/U/4eDS94QVLjTHdgJvOkjfzE5vTUMw/gkJrgxDMMwjCYgTnLRBfA3W7ovRttHnOShQone4XuHEK2zC6hAo6RWoiKOO4B+6CR1KSpK2AGs9JG/Vk/7WehAdDgaX3QEjTw6bBO/yScsGuwUJ3uBF4FvBKHN+lBBu1yclKOim99ERTevAt9FHYruALryIQ+zkU6coSNjuMSzDEHvkYPoZ7mXeYxgLU/zFK8xmQvAHsq5yiv8LocZTgYVZJNDxF+n+TI0RCm6qFYfG4BnxcnWNMdfGYZhGIbRAoRozu5opGkqKcAENy2GOOmMCsczaGY1ezP6kAnMBLb7yB9I4XHygcfRBcWP0i0qMgzDMIzWQhDHFKGFVWfR+PomPY+Jk05oQeIotNisGNhvBYSGYaQaE9wYhmEYRtOYCOzzkb/Q0h0x2i7BynwKGkGUhYpreqOT0D1Ri/WTwOnw/gy0GmQkOqhcg8YEHamj7QxgIOpkMxCd7N0DLDUr8/QQYqT+L/BFVFzzrDjZDGz1kV8bRDfPoXFSbwJ9UGHURmA5eYxhGpc5wHCq6QBsRiuChwCnKOFB9jCAPK6iLjLrgB7M5yucI5+v8yecYwS/5lsissZ7vyC9V6BeTgIF4kTqWnzwkS8P12kKsDDtvTMMwzAMI91MALakYbGkAH2eMtKMOBmDPtttRD/rlhKg3IO6iW5I1QHESRfUyXKXj/z6VB3HMAzDMFozwdVuOCq0uYzOX5Y0sZ2BqJtNb2A3GtNoBVqGYaQNE9wYhmEYRiMJ1WijgVkt3Rej7SJOxqKRP9WoGKYyvNUJdTwpCf9+GHUEmQ4MQBcKVqIxUh/Hi2fCILQvKrIZgrql7EGrKstTflLGDYSIpE1AN2A2MBV4TpysAbYBvwC+A3wfeBe4D/0MdzGZE8B2SuiPmuLmoJ/nAGAI79KZmRxnPgWUU4JOZHRhJ0O4h3+ngCsUUMxItrCT30bvmZbgEwsqQVBzFY3Aqm+CZCsqUOrtI38i1R00DMMwDKNlCK4nA0hPlGQBKmQ30oQ46YgWDeQCc1syrlmcjEOjWmenSvAT3JoeA9b5yG9PxTEMwzAMo7UjToagkemVwIc+8sea0EY+6mQzBhXLbgcW+chXNrijYRhGCjDBjWEYhmE0njvQarTLLd0Ro20SxDZfAo4DtYUwOUAsGmo4Gh80Dh1kngBeAWb5yB+Ma69X2HY4OgjdA7zhI38phadhJM5G1OWmk4/8QnHSm1/xVxzmU5QxkCHs4SuUohW3h4D+QE/eZiSreZLhHEPvk4NARyCLNYzjEB24xgDgKh0ZARRzmp1U0IUiDodjV9KHk+zmjrSftSL1vF6KLnjUKbgJ7kBrUaHZ7BT1zTAMwzCMlmcCsCPVDowhgqDKR/5KKo9j1CBORqLPcluBjS0Z9yBOYpG8s+uL4U3CMfqjxRIf+sjvT8UxDMMwDKM1I04Goo52Aqz2kT/UhDb6oW42A4B9wHtNjaAyDMNIFia4MQzDMIxGECZiRwCvtnRfjLaFiHwD+AownoFs53f4N6CcffTkF3yfDK7qhmRSxCKeZxWQzxyeZjf9KEfIpoBMCv0Ff1CcdEcFNiNQB5E9mKVqa6Uajf96QJzMBso4wXIGspNqvgJ0QeOg7kVzrXM5zv3soT95lJNBFkIHVKDSg3I68B75FFKBkEMmUMEJYDcX6Q5AN8quHz2Xy0Dn9J1uQpwECoFdDWyzG5ggTob4yB9IS68MwzAMw0gb4iQXfZZ9LQ2HKwBssSYNiJM81LWxC/B2Sy+SBRelh4HFqYqMFifD0Gf5hT7yx1NxDMMwDMNorQSRzGTU0W4tsL8xbnLipAMwEhXaVAHFwLJUC7INwzASxQQ3hmEYhtE47gSKfeTLbrqlYTSOY8D3KORrqIPJJ51t/oz/RDbVaOTQDvReHMt0OvIo6+jAHErozc/5skyRTJ5iI7AXtVO1xYM6ECcZQGYr+AKdMBgLDAIO8C2uAsd5i0wu4YHxqOvLCKADC7iXhznO2/TDAxlkoYKbK8xiEDlUcTvH2ExvIAsJz/2dgnDrPHnkhyCqMrLJvMFJKZ3UNclSCgxrcKfIe3GyErhHnBxqyapowzAMwzBSwjh0QSYdrjMmuEkDQXhyDzqeWewjX9XC/ckGHgU2NCXOIsFjjENdcuf7yFtkmWEYhtFuCI7bU9Air3XAnkYKbXqhc2VDUMfnD3zkS1LQVcMwjGZhghvDMAzDSBBx0hUYjEb2GEZS8d6/IU7yeIU/4hwNCbpy0Hzie4F8erEM2Ab0I5NCssllD5XArxoziE0nrVDoUt9XJeo+09D3KuBqgtvV9VUdE4qEvzHPoFb2V8TJBK5ylkucB95E7XLPs5EZ5JDFOMqZTxUZZJIBwGWqgf0UIFSxiP5UkQUIi3iewxTyed4km/PsZgB92Q7ACfqRS0vZ2tcXKXUK6CFOMhoS0vjIHxEnl4DRaIWTYRiGYRhtAHGShQpu5qTpkAWoCMRIAcGt6B6gJ/Cuj3xpC3cJcSLAA8BJH/mtKTrGZNR1dLaP/MVUHMMwDMMwWhvipCcqtOkBrAd2JVokFcSwRejcZzY617PSR74lC8UMwzAaxAQ3hmEYhpE4k4EtPvJXW7ojRpulCMjA1+H48SN+gABDuMwzdKYj14ClwEVmcz+bmEY1OeRxjodZXJfYphUJXTw3F6g0VuhSp5gl7nvtf8cP9CXue33/TnS7+vbJQicKbthOnMRvdxr4tDj5GBhPJtlkkQV0Ay5zkYMsoiu/zWWqKCIDEDyVXKKCUhYziCHs50k2sIbB7KaIy+TwMHsYy1mgGwNYwVqeZCwHOUkX9nInw/gTWhE+8pXi5AK6KHPyJpuvAh4TJ7t95K+lvneGYRiGYaSBUUBJGuNQzeEmRYiTwWiE1F60Mr2yhbsU4w6gI7Ak2Q0HMc+9aETqHHPINQzDMNoD4qQbOn/eB9iIRikm5GYXRDpjUKHqMXSu52hrLSY0DMOIxwQ3hmEYhpEA4qQH0A9Y1tJ9Mdo0vfFUQfArAejJJT7N9xnPUc4znsW8yOtU82VWoNnH8AylfJr5HKAbxQxhDF8VJ/dTI3CJCW2gRmziUQEK4buP+15d63vt12M/x7/ma7Vd+/s1IJat7Pmk6CTWz5zwc1MELfHvxYj162b/rv29uds1p21BJ/8zgOFkkksW2UBvwDOP+xjGVnqwnUU8yyU6sZMcoDPf57NkU8E3eYsuVJDLNTKoRqgmlyvkcwEYzXMs5ed04af8gEyucRsf8wz/TstR3+TJSXSRokHBjY/8KXFyFJiIZoEbhmEYhnELE0TiE4DFaTpePpDpI38pHcdrL4iTHOBuoC8aH3W8hbt0HXEyBF3UezPZsVbiJBN4GBXbzzVBuGEYhtHWESddgDuBgcAm4P1EBLbB0XAY+n9yJ2A78Fqa4kQNwzCShgluDMMwDCMxpgAbbbLMSDG5+FrOK13JZxK5wCMUUMhjbOTvuINLbKETFcRELkI1Q6lmK/nMoh+/xY+piUWKOb7cKqKTJrfdFipfxMk2tCJoJVd5mPLrFrpwmC9QQTe2Mw5BECCba9zJHrpTygLu45/4NABVZFJNFlmUMYZ1aIXRVnIZxYvMAn6OCglXtaA1b32RUgClqNAokaioNcDnxUmxTcwYhmEYxi3PUOByGmOHzN0myYiTAcD9wCFgVmsaR4dimvuBd5L93BhERo8CV4BFicZnGIZhGMatiDjphBaNDUXj7l/2ka9oeK/rkepjgJFokdVG4LD9v2kYxq2KCW4MwzAM4yaIk17oJOyilu6L0eYpR8ggk2xgBHrfVaJVHiXAYa5yBbiDCnYCN1qTX2UKp8j1kd+Qxn4bScRHfr/8uYzjGt2BLDwZXCGLbKr5Cn/LtetuRfL/2LvvICnPLc/z3yOMkAVhBEICIQFCXsggj9yV17263nT37Yhp90fvdO9Ed0RP927ExDNPT+9uz8S62YmZ/WN2Zme2752+t1tXFpBDDgmEE957JxAghBEIz9k/zlMiKVVBmazMrKrfJ0IRoirzfZ9Epcp8n/ec3+GX/DWPsYabOcJ57GIcL359oPmMYQ3j+An/iT7sIWZnX0bE+d8MrCYKXho1FWY3sc5z8uQHLdtqoqPqwy5dlYiIiHS1WqfWqeCmSixbP+AeYDQww5Nvq/OSzmDZzgeeBD725OcaW9reY18IPEuMwfi4JzQCiIiItKS8500ExhOpNP9wrkaukmA4BriR2JtaDbzsyQ907WpFRLqeCm5ERETObRKwoNpR0yKV7J/acC7iSgZwBUeAIxynLztYx630ZwtXs4SDTOY3PMBAVjOYw5zEeJUHmcwnDOYrFjCGNdzNYP59vV+PdNL/zoMc5S+//vO/4R7GMYWf89oZjzvFUS7gOAPYClzNYDYS47tgACc4j1NczgYi4egIMBD4lCjgegD462rfbKiiL4BLLFu/NnZFLwR+atmWevJ9Xbw2ERER6QIlGaUPsLWGpx0CbKjh+XokyzYCeIT4nPlCWzrca6nc6Hsc2OTJ11b52AOJYptVanwQEZGeyrINIMZ+3gCspQ3jn0oKzg3ABGA/kWK8SfvsItKTqOBGRETkLCzbSOASoupepKos2yAiyWYs0/gxm/jh19/8W/5HbmM+F7KSBfyU4/wh/TjJZSzmJ/y3rx+3hdv5v/kBTh/6s58JzOVx/mXNX4xUlR/xv7JsLwGPAgOITtlv+iv+sjzmOLCG6C7aDRzgIXbzEHOJlCSAnUQX0Z3AKuD/BcaWMUzfTEuqDeP0SLAzePJTlu0Lout8x7kO5MmPWrZFRFf1m1VdpYiIiNTKbcDiGqeDDAXm1vB8PYpl60s0qYwFPvTkm+u8pNbcQ3zurOp/a8s2jBgjNd+Tr6rmsUVERBpBGZl4C3ATsBH4jSc/eJbHGzCKSLMZThTnTPXke2uwXBGRmlPBjYiIyNlNAj7RDFmpltLZMbb8cyEx3uc93+i/Lt//PeDbRJHXZsB5io+AEcClRFFF6IPzz/i/Kg4/EphzrhhX6TYWELOwxxNFNy39d3WiO+gOYl72V8DlxPioi8pzLic6xfuWf19GbHTMtWx3Ac9YtimN1oVc7CLWfM6Cm2I5cLNlu8KTt/U5IiIi0gAs21BgELCuhuc8n/icpXEGHVDGLz8C7CFSbRryOsSyXQdcDbxUzWv7ksj0GDE+a1O1jisiItIISlHtzUSqzRbOMQKqjJqaQCTaHCb2q6Z78hOtPUdEpCdQwY2IiEgrLNtooD813PCVnqlErl5LpNkMAjYBs4EdTd27pVvkfuLz2SYiir2ys3cQMWKnNQOItJD51V291IsnP27Z3ib+215BFJ20dBNjJ7AXuIbo2D1OFGj9RyKu9wJio2M3UbyzBRhv2T7x5PPLjaanLdu0Om2CnK2DfTdxc6RtB0p+0rLNJTqYX+7swkRERKSmbgOW1rjZYSiwp8aJOt2eZetDFHxfD8z05A07kqsUBd0LvObJj1bxuGOJ67e3PPln1TquiIhIvZX3+RuAicT+5KtnG91dEuJvBK4ixnS+5ck/r8VaRUQagQpuREREWlCiL+8iYqG1+SrtVgpoxhBFNpcTRQ6LgG3NbyKUC9NHgK3AfyGKIn5OXNQ2FVgMJGJbWzKAKLD4hSffXcWXIXXmyddbtnXEhsVdwCki9aWyMMaJn43riUKTtUTh1THgg8oiGst2lCjM+ZyIAl4CzCJ+/p6wbG82WKLXLiJprD3WA7datmsb+eaPiIiInGbZLgWuBGbU+NRDiM9F0kaWbQgx0vRLYqTEV3VeUqtKp/0TxGfiqo2xsGw3EwViUz352ZoiREREug3Ldh6RUHMH8fnodU++p5XHng9cRxTmNKUvz2jQ9GQRkS6lghsREZGWXQPgyVsrcBD5hhK1OpoYF3UlsJ0YDfVWS8kh5fGTyuNnePIt5VsrLNsvgJ8RBRZfAieB5h2ZTSOCjCi2WVH1FyWNYCbwHSKx5maiqKYvkWRzkhgX1b/8swl4A/gYeAh41rK97smPl2NtAO4D3iQKbFZ78qOW7QPgceAxy/ZODQsN7RzfPwD0t2wXePLDbTmgJ3fLNgeYbNk2NVgBkYiIiLTsFmBVxWeWWhkKbKvxObulchNuIvF5dLYnX3OOp9RV6c5/EljhyTdX8biTiPTSVz35l9U6roiISL2UxtNxwJ3EHuTbnnxXK4+9nEizGUM0F85Q0puI9HYquBEREWmmIt3m43qvRRpf2Xi+krgwvZoYgbOOuOBsNbLcsg0lOkP3Ai948jNGBXnyFZbt3xE/i98BzifGCjUVWPQjUk7mEElMSrbpoTz5Xsu2BrjWk79u2d4juoiGcea4KCtfH0ekKc0AHgSeK+OijpUxVRuA4UQqzu3EDZNTlu0d4BlgMrXvLm9RKZ7ZTbzWLed6fMXzPrVs+4lNoGVdtT4RERHpvDJ+dRzwj3U4/VDic5OchWW7jEhEPAq86MkP1ndFbTIZOOjJF1bjYOW670EiFemV5tdvIiIi3U3ZA7+G2Hs8Quxlbm/hcf2Iz2o3EvuRK4m9JL0XioigghsREZGWjAeOePKt9V6INKZyQTqcuNi8lkjhWAfMOVekerPO0FmefF1rjy1FNK+X50Bc/FYWWKzRxW2vsQD4iWUb7sl3EqOgzlC6eG8CdgL3e/LpwIeW7X7g25ZtaikCWwU8BrwK/NiyLffkX3ryk5btTaJA515PPrsGr8uI6OGz2c3psWztMYd4LWsUaSwiItLQbgI21Ho0Ubl5dDGwr5bn7U7Kdc8txPXLPE++ss5LahPLdgulMKZKx+sLfItofJhShyQmERGRqrJso4nUbQc+bmkf3LINJopsxgI7iH2WT2uYiiwi0i2o4EZERKRCKWy4E3i/zkuRBlRSacYRF5pHiSKbl9oaJW7ZBhKpNsdpY2do2eQeCvxjrW9CSOPw5Mcs22zgAcv2UkubG6VgZhER63uZZbvak2/25LMs272cLrrZZdlOAgOJ9JdJwLvlGMct2+vAdyzb7dXqCO6kXcRM8Hbx5F9Ytq3AbcC8qq9KREREOq0UMtxElQoj2mkIsFfjJ1tm2S4lUm0ceNmTH6jvitrGsl1JfP57paWxvh043vnAU8BBYsSGfl5ERKTbKu+Tk4j7w/M9+aZm3+9DNBfeSBQmrySSuQ/VeKkiIt2GCm5ERETONAHY78l31Hsh0hgs2yCiwGYckcaxHpjmyfe28zg3EcVcnwAr2tENMgQ4rGIb8eTrLNsNRPHJilYetpoYE7WEKM7Z7smPe/LZlm0SUUgztTxuAjAT+KllG+rJPy/nOWrZpgHPW7Zjnnx5V7+2c9gNPNTB584HfmjZVmhzSEREpCFdD+zw5PvrcO6hwOd1OG9DKwX/NxLXLguBZd2lk70UCT0GTG9rU8Q5jnch8CzwKTE6o1v8PYiIiDRn2UYQhTYXEnuT6yvf10qT4A3EqPLPgcXAFhWaioicmwpuREREilLBfwfwdr3XIvVl2S4mimzGEhei64H3PPmuDhzrIuBh4HzgVU/e3sj6kcA35idLrzWTSKrZ0NI4sYqUm6uIn5tJwKzyvXkl2ebbwHTi990sYqPlXmBKxXG+KoU5TUU3a7vwNZ31xoUnP2TZTlm2S9p748STH7RsK4l55B90ZpEiIiJSXSVd9Fbic0k9DCVGcUpRroMeBvrRsWuXuikjwp4CPqlGA01pvHgGWOnJF3X2eCIiIvVQ0ronAZcR+z9rm4poymexMUShzWCiOavbpNqJiDQKFdyIiIicdiOwuyNFFdL9WbYBRGTqOGAQsAmYTXTcdqiT0bKNA+4nxvYs6mBXyEhgTUfOLz1PGZO0DrgbmNHKw1YBE4nReI9ZtnVNv9c8+QLLdgp4EthDFJWtBm6xbKMqZ3Z78i9L0s23Ldvx5jHDVWJtfNwu4HKgI53Ki4gUn8Ge/IsOPF9ERES6xrXAl3W8/hoC1DvJr2FYtgnAPURS4pLu1NFeUnkeBXZ68taSINtzvMuJ4p25nnx1Z48nIiJSa5ZtMNF8dDmwAHjLk58s37uYSBm8HthPjI3a2PR9ERFpHxXciIiI8HU33ERgar3XIrVj2foTnRzjiAvQLURk6tbObDBbtvOBB4lN/Nc9+e4OHuc8YARROCHSZD7wE8s2rKWfrZJysxi4iSgam2zZXmr6mfbki0rSzUPAxZ58pWWbC9xj2bZVFph58r2W7Q3gmZJ0U6+0pd3AMCJtql08+THLtpAoUnqj2gsTERGRDrsNmFePE5d004FAry/GLWOTHgIuAqZ00wLlO4EBVCEtybJdRYyl+sCTb+7s8URERGqpjIa6E7iS2ON815OfsGxm2UYTaTYjgLXAVE++t36rFRHpGc6r9wJEREQaxM3A9m66uSjtYNn6WrZrLNsTwG8D1xAJH7/w5O968s2dLLYZBfwIOAy82NFim2IocLCl0UHSe3nyY8Bc4MHSzduSVUQR2RfEz+ItzY6xlCjketCyXV3Sa44Rs7qbn283MWrv8dLtW21tSZDaTbyejloBDLJsIztxDBEREamSUtRgnnxLnZYwGDjQ2zu5SyLnD4HPgZe64/WwZbuG+Az7dmdTecrfx6NECoCKbUREpNuwbJdYtoeB7wJ7gV958iVAP8s2EfgZUYizCfilJ5+lYhsRkepQwo2IiPR6JY3kFuCVeq9FukZJirmSGJ8zhrh5vx6Y4cmPVukcfYF7gdHAe1VKAhkJ1CtRRBrbWqIraQJRXHOG0r20GLgD+Aj4nmXbWDmH25Mvt2zvAr9n2f5PIg3nCcu23pOfaHa8HZbtfeApyza1ijdj2jpSajcwxLKd15EbKZ78lGWbB9xb0n46NCZOREREquY2YnRRvQwlikx6pTJOdzJwGfBGJ5sE6qaMy5gMTPPkhzt5rFuAW4mUH92AFBGRbqEk1d1B7HmuAH7tyY9atpGW7UbgKmADML27vt+LiDQ6FdyIiIjEptpmT76/3guR6inJH8OJcVHXAgeAdcBcT/5Vlc81nOiE/Ax4oSSQVMNI4mJZ5Aye3C3bR8CzpZCmpcKxlcTNrL5EjPCDwLRmj3mb2JT5DjFSbydRgLiwhXNusWwfE+OlXqss3ulqZbPoK2AQHR/9sIH4fT+W+F0gIiIidWDZhhLjnOr5fjyEXlpwY9nGEJ8L1xJjJrplyk8pGnoKmOXJO/Xf0rLdTTRmvOLJD1ZheSIiIl2qvA9OJBqxVgO/JhKEr7NsN5R/X0E0G1Zrn1JERFqgghsREenVLNsFwI3Ab+q9FqmOsoHfVGRzjNjIf8mTf9kF5zqPiGO9HvjIk2+s8rGHA+9U65jSs3jyPZZtIzCJSLFp/v0Tlm0J0en0LjDOso335GsrHnPAsq0ADgHPAh8CD1u2lS2NMvPk6yxbP+A5y/aqJz9UjZfSxsftBobRwYKbUqQ0h3h9G7vrzSUREZEeYCKwtLPjfzppKL2sALcku95PXGNM9+Sf1XlJHVaulR4HNnjyDv93LMd5iCjqflWjfEVEpNFZtv5EM9FNRHr3C8BFROr2GGALUWTTbd/nRUS6GxXciIhIbzcRWKcutu7Nsg0iUivGESNq1hPR6NUae9PSOQcTqTaHgN9UOzUHuBzYX62RV9JjzQN+YtlWtdLZu4JIuRkEzACetmxbm91MWAVcB8wibjh8ThTpzGrphJ58Zblh82xJuunMjYm2jpQC2EX8f7G6oyfz5Nst216i0HJpR48jIiIiHWPZLiVSHD+o4xrOAwYDe+q1hlqzbKOIz3mbiETOE2d/RsO7FzgJzO3oAcpI4MeJz6NTesDfiYiINKjS8DmeKHodABwhEobXtHVPpTQ/3UykEm8GXgVGEGlv/YmU49kqHhURqT0V3IiISK9l2S4ibjL/Y73XIu1n2S4mUmzGARcS42Le8+S7uvi8RlzcTiTGU63qolONBLZ30bGlhyijluYBD1q2Vzy5N/t+U8rN7Z78Hcu2nrhB8X7FwzYR3c67iISbbwHXWLblrY3a8+SLSlfVM5Ztao3iiXcTv7M7aw7wHcu2RgVtIiIiNXcrsNKTH6/jGgZt5JUIAAAgAElEQVQBh+q8hpoon9fuBa4irpW6/fWFZbseGEWkmLY1KbH5Mc4HnibGDn9Q57QlERHpoSzbMCKV+B7ifuwx4ET5937ACcs2F5jnyXe3coy+RNPQbcCnRNHyKOB5YAdRfPppR98TRUSk886r9wJERETq6A5gVRckk0gXsWwDLNuNlu154IfEZvls4JeefFYNim0uAb5NRLS+3IXFNqCCG2m7psSX1opRVgAjLdtlRCLOSMt2ZdM3SzfvemCCJ98EvEV0fT95tpN68rlEEcxTZQOoq+0BBlm2Pp05iCffSxQZTazGokRERKRtLNsAIpVyWZ2XMpRI9OvRLNtI4poJItWm219bWLbhwN3Amx0t+C6NN88TyQLvq9hGRES6gmW7EfhT4n1rJ5FKs4PYR9lBjH7aVb7/p+Xxlc8/r3ztZ8Qe4UrgEuBB4DDx3v6WJ9+mYhsRkfpSwY2IiPRKJcr8GmBxvdciZ2fZ+lu26yzbM8RF5gjiv9vfefIZnnx7LS4sLdsE4PvEBfFrnvxAF56rDzAM0LxlOafy8z8TuLt06zb//nFifNLt5d8/AiY3K5JZDUywbObJtwL/FXjMst1yjtPPJMaqPV7GM7SXAW36/7cUBu0DhnTgPM3NB64vSVkiIiJSGzcDGzz54Tqvo0cX3Fi2vpbtfmL87cxyzVSLNMIuVQplniCKZPZ18BiDgO8Cqz35bN2gFBGRrlAKZX6X+LyxnUi1acmJ8v3PgZ+XJsPzyh7kT4EbyvcuL/8sBv7ek3/iyQ918csQEZE20kgpERHpre4ElmuubWMqhQCjiHFRVxKdH2uAt8tN91qu5QJgMnApMMWTf1GD0w4H9vaEjXGpDU++27JtAu4iimCaWw78lmUb5Mm3WLbriJSvueX5n1u2I8T/b9vKY34J/L5l+988+bZWzuuW7X0iDecRy/ZeF9+42E1sMnUqzcqTf2XZlhN/X+9XYV0iIiJyFpatHzEO4ZV6r4UouNlc70V0hZIA8wjxmemFnjI+s1wfPgks8+RbOniMy4GngDmefE011yciImJmfwL8E+AWRrGSP+A/A7Hv/AoPsoKnOc6lDGQdP+C/MooY4X2YvvyCH7KL24E/5xJW8z3+jtHsAC4CtgGzurLxT0REOkcJNyIi0uuUsSqjiMQHaRClg2OUZXsE+DlwE7CV6Nx405Ovr0OxzRgihn0f8FKNim1A46SkY+YBYy3bNxJgKlJu7ihfmkUkvAyueNhqYELFn2cShTo/sWyjWztpieGfTmwEPdCBdbenQGc3kf5UDUuAUS39fYmIiEjVTQB2ePL99VyEZTMiLW9PPddRbZatj2W7h0iAmevJ3+0pxTbFZOCAJ1/UkSdbtlHA08AHKrYREZEush34G4Yxvfw5im1mch1L+R7f4d/zz/kzLuRz/pE/+vpZr/AY+7mOP+Y1/oIPuZQBvMgPgDnALz35HBXbiIg0NhXciIhIb3QXsFjpIfVn2cyyjbBsDxJFNncSUan/4MmnePJV9dgoLmOsHgHuBaZ78rme/GQNl6CCG2m3ktg1j9aLXpYDV1m2gZ78KyLd5qFy4wlgHVGAMqAcz4E3gQNEes2Ys5z7RHnsMMt2dxVeTmt2EQk3nVbeAxYA91TjeCIiItKyMnbyVqBDxRJVdilwtCclnVq2ocAPiNf2G0++sc5LqirLditwGfBBB58/nkj9eaOj6TgiIiLn4u4v8i95k6FcwglOj89cw62M4BNuZgcDOMnTTOUA41nLMGAQzi2M4xCD6Ud/FjOBJexjqCdfV+O9SBER6SAV3IiISK9SNiOHEzeepU4s29DSgflbwIPAIeBlT/6yJ19WigHqtbaRwI+Ak8SG9Wc1Pn9fIua+pueVHmMV0LfcWDhDKTBZBtxevrQaOEWMd6AUt20hRrk1PWcr8bO4Dphs2a5t7cTl+K8DYyzbxDau1879kDPsAy6ybP3b+bzWrAQusWxXVel4IiIi8k3XEukku+u9EOJz9uf1XkQ1lITQO4FngYWe/G1Pfvhcz+tOyme0W4G3OpJ2Wop1JgGvefJOjSQVERFpg/HAefg3knxP7314+ff9PA08xV1sYBP92cYnHGQTy7iBgTH+W0REugcV3IiISG8zidiMrOloIgHLNtCy3WnZfkJEnZ8iugxf8OQL6x2PWmLY7wMeAz7y5B+WMTy1NgL4XD+j0hElleYj4J5WilKWAaMt26XlsTOAOy3bxeX7q4Hrmz1nNnGj7E3g/paKeSrOfwSYCtxg2W7o3Ktp8finiJtkVRkrVY43l/j7am/xj4iIiLTNRGBxvRdR9IiCmzIW9HtE8t8LnnxdnZdUdZZtIPAokTh6sJ3PNct2L/G59lVPvq8r1igiItLMcJwzU2nGsYzPuJMlXMVhxjOLPwbgCMeBqQzhDfqzk/+Hv+V/5d9ygCH8iBfqsHYREekgFdyIiEivYdlGEFHUK+u9lt7Csl1s2W61bD8AvgOcD7zvyf/ek8/z5F/UeYnAGTHsFxEb1vWMGtc4KemU0r27hRjR1vx7x4iErzvKn/eVPzeNodoO9LNswyqe83n5+iiimOYeyzbhLOc/VB53h2Ub19rjCoNvdH6dyy6qVHADUMYunKQi2UdERESqoylFrqTmNYJuXXBTCkkmAt8GVnjy1+uZDtpVSuH4U8D89iaOlhFmDxPJtq+0t1hHRESkEwbgnKr4c18mc5h7Wc10/oJ/y3/PBWynD0fow3zgIL/mtzhJX/4pf8Zf8qeMZjn/jX9drxcgIiLtp4IbERHpTSYBn5REA+kilm2AZbvRsj0P/BAYRCRk/NKTz2qkKO8Sw34Hp2PYp5eEjnpSwY1Uw1xgfOl+bm4pJeWm/HkRMNCyXVNSb1YDzQtq5gE3A0eB14hUnBtbO3lJrHoduM+yje7cS/mG3UQ3dzXNBiZZtj5VPq6IiEhv10jpNgBD6KYFNyXx5bvAVcCLnnxVnZfUJUrq4KPAdk/ermaZMp73SWAAMLWMTBUREamVI/ShH/25mEjQ/jFwO48zjz/nX/BX/CnX8zrOeYwve38HGMUNzGIYX3EBJ3iCeRzmOjMbWs8XIiIibaeCGxER6RVKZ+UFwNp6r6Unsmz9Ldt1lu0Z4GfAFcTG+i88+QxPvr3cyG8YZcP6eWKtLzZCDHvp5BwM7Kz3WqR7K4Vjn3A6uabye8eAFcDt5c8nidFS95efwTXA2HLDouk5XxKFOHd68v3AFGCiZbv5LGv4ghhD9Yhlu6Jar40ouKlawg1A6Zz+nCgqEhERkSooiXmXAuvrvRaI9E3Au1siTEm1uZkotllLFJL05NSWu4D+wKz2PMmyDSCSf44Ab2lEr4iI1EJ5nx5hf2WTOcJTXMg19GcIR/mS47zJV0xhGTs5xQE2MZhp/C5jeIehxOeRQWxiFffxBRdwlD68y72cxy5375YFwiIivVHfcz9ERESkR1C6TZWVJIjRxBiWK4EdxAbw242+uVmSOe4CFgDLG6gYaASwqxRAiHTWCuB6yzauhYKypcBPLdslnvxLT/6ZZdsC3O3JP7Jsu4BrOLNIcWF5zlJPvs+yvQp827Kd58mXtLQAT77Lsk0HnrBsr3vy3S09rD0vypMfsGx9LNuFVb5hNhd43rKtboCkKxERkZ7gNmBpA12DdbtxUpbtEuARomnylVL43GNZtmuB8cBL7fm5KcVUzwKbPfmcrlqfiIgIgGXrR+yFXkN83hnEazzCCh7++kH/C3/IOKbwDNOZxh/yIsPowxGuYha/zStfP+77vMBv+Bn/gX+F05dL+JyL+GGtX5OIiHScCm5ERKTHs2xjiA3KDfVdSfdn2c4jLijHAmOIDet1wIzuENdt2S4CHgbOB1715PvqvKTmNE5KqsaTu2X7CHjcsm325McrvnfUsjWl3MwoX54D/MSyrSPSbG6iouCmPGcRcA/wpic/aNleI4pu+njyha2sY7tlmwE8bdmmePK9Fd+2Dr68prFSmzr4/G8oRUQbiNEXs6t1XBERkd6ojK4cCXxQ77VU6FYFN5btBqJxZBFRuNQoTQJdwrINAR4kEnwOt+N5lwHPAMtaKwIXERHpLMt2IXB1+ec6Io2tH7AReJuf8Lee/Ihlexa4m8r9vX/OX7d64Ms5xB/zn8qfRgJzPPlHXfIiRESkS6jgRkREerQy//0uYF5P36DsKuXvcDiRZHMtcIAospnbneLYLdtYYrzOcmBhA3XaVhpJO6PTRc7Gk++0bJ8Cd/LNIpKlwM8s2wJPftCTH7Nss4DJwIvAg5btUk9+oOI5y4GbLdsVnnyHJz/UrOhmfivr2FQ6wJ61bK+WEVWd0TRWalMnj9PcAuDHlm15FdYoIiLSm90KrKgs+G0AQ4mi4oZW0SQwAHitWbFyj1TGQT0JfOTJ97TjecPL82Z7co2PFhGRqrJsg4mGw6uJph8nmvj2EJ8p1raQPjcPuJd4H29Peu4AoimpxX0VERFpXCq4ERGRnm4scMKTb673QrobyzaU+PsbCxwD1gMvN7v53vAs2/lEp+QQoLWRNnVX1jkQ2FXvtUiPM4coIlldecOmJNasJFJuPixf22DZriMikdcC1xOjlpqec9KyzSNSbl4uX/uqFN08V8ZLff34Sp58rWXrXx73akXBXkeKIXcBN3fgeWdVXssyopv83WofX0REpDewbBcQ1xD/UO+1NDMUmFnvRZxN+Rx2L7AMWNSgTQJVVVJUnwDWefI2p9JattHEuK33PPnWLlqeiIj0IuU96QpOJ9n0AU5wunhmPVFks7O1Y3jy3ZbtV8DPgc9oW9HNAGLM/C8add9SRERap4IbERHpscpF0p2AYjjbyLINJJJsxhIXleuBNzz5F3VdWAdZtlHAQ0S864ue/ESdl3Q2VwA7e8OmutSWJz9s2RYA9wNTm317CfBTy7bQkx8sX/sI+AExAmKyZZvf7OdyHXCLZbu26aZIOccUIsGmjyf/uJW1LC9FN8+WIp3OjpTqCk1/J0M9ebcZOyEiItJAbgLWt2csUFcrRUB9GzXBrqxvMnApMK2XfQa5HzhOOzr6S2HS3cS1qhoWRESkw8oexWiiwGYUsB84Wv65FNhJNCRtaeuenSdfYdl+AfwMOEU0DbW0J9mX2NswothmRedejYiI1IMKbkREpCe7DjjkyT+t90IamWW7mBgVNQ64ENgAvN+dNy4tW1+iM3Q08Vq6w8/ASCrnO4tU1wrg+soiGYAyX3wlMJFSnOjJD5YCnVuBg8BVwJaK57hlm0MU42xq2nAqx5oKPGPZHgRmtjTKz5MvLIlOzwCHOvJiSoHPMcs2sIX45k7x5Mct2yfE75Ap1Ty2iIhIT1dGSN5IScJrIEOBhixisWzXEqNvVwPvePKTdV5SzVi2G4jroJfbOgLast1GFHVN8eT7unJ9IiLSM1m2SzidYnM5sAP4EtgKXAmcJPZRNnryox05Rym6+XfAXURKcF+iwPQk0eTYjyjCmQPMV7KNiEj3pYIbERHpkSxbH+AO4J16r6URWbYBnC6yuYxIgJkDbG/rRmejsmzDgUeJDpQXPPmxOi+prUYSiSIiVefJT1m2mcCjlm2rJz9e8e3KlJumApjlwHjgMDFWakuz431q2fYTN9SWVXz9qGWbRhTTTLZsH7ZSdDPbsj1E3Fzq6Mi/3cAwovus2lYTKT6jNKJARESkXSYQ1xSNNoa24QpuyjXZA8Ta3uzODQ8dYdlGEDchX23LNZtlM+KG5VXAKxWfW0VERM6qvIcMBcYQRTYXEnsRW4i9hWuJNJu1wNxqJeKVIprXLdt7RGPoMOACYq9lN7DGk7dl5JSIiDQwFdyIiEhPdQPwxdlm6vY2pdt0DFFkM5zo2lgMbOsJXZQVI8SuBz7y5BvrvKQ2KxHyFwN76r0W6bk8+Q7L9hlwOzC34utHLNsqIuVmZvmaW7YZwPNAX8t2QQtjIeYAz1m2NZU3STz5sVJ08zTwsGX7oJVCvg+Jmyb3W7Z1HRintovoRFvXzuedUylQmgvcY9m2dfdCRBERkVoon8dvBd6u91paMJRoMmgIlu1qYoTUeuA3DT76tupKyurjwHttSSssP1uPENdMr3U0bUBERHqPkn49ktNJNseATcR+yCVEk9Fo4r34na5MmClFNUu66vgiIlJf59V7ASIiItVWLqgm0o4Z8D2VZetj2a6xbI8Dv0N0bKwl5gK/48k395Bim8uA7wFDiA3rhtlMb6MrgM86UHAg0l6zidFSg5p9fQkwzrJd1PQFT76HiFC+mOjEOoMn/4Io3JvYwveOA68DFxGpOt+47ihFLAuJa5KHS8dZezQl3HQJT76J2JD7xmsXERGRFo0FDjToSISGSLixbP0t2yPA/cTNvY97YbFNX+BJYIkn39aGx/cjCrn7AdNUbCMiIq2xbAMs23WW7Ung58BtRCruVGKf+DLgMaIRcQHwS08+q0E/u4iISDehhBsREemJbiaKF+q+oVoP5cb2SCLJZgyxsbwO+LCnbU6WG/S3EDf853ryVXVeUkeNBD6t9yKk5/PkX1m2RcRNnmkVXz9s2VYTm1GzKp7yCfH/1/1EIlZz84AfWbblzWP9PfkJy/Ym8ATwLcv2TgtFZU6k6kwA7mt27nP5HBhi2c7rwmK12cATlm19b7sZJiIi0gG3EQl4DcWynQ8MoGvGULZnHVcBDxHjK15oNuKzN3kI2OfJz9npX8ZuPQ3sJa5n1aAgIiJnKA1FTSk2g4n9tY3ADKLAZjyR9Ps50YT4XjcaPy8iIt2ACm5ERKRHsWz9iRjzV+u9lloqhSfDiSKba4AviUjUuZ78q3quratYtkuIWHEDXvbkB+q7ok65ElhZ70VIr7EMmGDZxpQUlyZLgB9btkVNvzdK0cxU4C8s25We/IzCME9+yLKtBO4CPmh+ovL8t4iRAU9YtunNUrUMOAG8AXzbst3lyduUTlZGV31JbKh1SYGlJ99l2XYShZyLuuIcIiIiPYFlGwXgybfWey0tGALsqdeIyJLQcg8xtmJGW1JdeirLdhswEHitDY+9GHgW2OTJ557r8SIi0juURsPLiSbDq4n7nJuJBN3twKVEkc0kIrV2LVHoeqil44mIiHSWRkqJiEhPcyuwxZPvq/dCasGyDbVs9wC/BUwGDgGvePKXPfnSHlxsMwH4PtEd+lp3LraxbBcSHbdf1Hst0juUzuCZwP0l0r/p618Ba4ju9MrHbwOWAs+3cshFwGjLNriV850E3gZOAU9WnrPiMceIEVTXWrZb2/FyunSsVDEPuLV0WIuIiEjLbqNxi1OHAnvqcWLLNgL4IXEz8IVeXmwzmkgnfetcyYHlc+V3gRUqthEREcvWz7JdU8Yy/hx4gGjeeceT/5IYDzWIeO94jrj3+YYnf8GTL1axjYiIdCUl3IiISI9RbobeBLxU77V0Jcs2kEiyGQv0IZJs3vDkPb5gw7JdQBQWXQpM6SGveSSwvV4dt9I7efLtJbllIjHHvMliIuVmcbOCvd8A/9qyjfDknzU71jHLtpDo3H69lfOdsmzvEKlUT1m2NytutHh5zGHLNg143rIda+OIuF1EwU2XJUR58v2WbT1wB+0beSUiItIrWLbLic/nG+q9llYMpcbjW0uB8V3EdduHnnxzLc/faMq4j0eAN89107MUKT0BfOzJ19VgeSIi0oAs20WcHhU1AthJJNnM9+QHy3vtGMs2iUj93kSMttQem4iI1JQSbkREpCeZCKzvzmknrbFsF1m2Wy3bD4DvAOcD73vyv/fkc3tI4clZWbYxRHfoPuClHvSaryQib0VqbTZwo2W7tOkLpchmLZEWRsXX9wIfE8U4LV1DrAAGWrYrWztZSdZ5j0jieqaMV2j+mIPAVOAuy3ZtG17DbiJKuqstAMZV/l2JiIjI124FlpT3+kY0lC4aP9mSUoD0A+BiItWmtxfb9AeeIsYd7zzHY68GngTeU7GNiEjvY9mGWLY7yv7nj4hCm9XALz35NGLvYZBle5RIuhlP7GH8wpO/78k/VbGNiIjUmhJuRESkRyhjeSYAL9R7LdVSEnuuJZJsBtNLOzXKBu39xEX29ObpGj3ASGBJvRchvY8nP2TZFhP/f71R8a1FnE65OVzx9XeBPwJuptnPbEmwmQvcY9leau13lCd3y/YBkVT1LDFPvflj9lu214FnLdtxT771LC/jC+BSy9b3XKMJOqOk7ywF7gamd9V5REREuptSjDoSeL/OS2lR6X6/GNhbg3P1IRLxrgdmefL1XX3ORmfZDHgM2Hau9ELLdj2RCvS6J99di/WJiEh9lYaekZxOsjlFpNjMBj5rKuYthTjjieS4pkah2c32LEREROpCBTciItJT3AGs7u4zeUviwxjiAnI4sBVYCmz15CfruLS6sGwjiejxbcBvPPnx+q6ouizbJUDfkh4iUg9LgQmW7eqm7mtP/pVlW0d0q8+peOxWovDvfsu20ZN/WXkgT77Bst1KFAm22pFcim4+JGauPw5sbOExeyzbW8T4qbdaK7Tz5Cct216ic72ri/GWAj+1bJd78l1dfC4REZHu4jZgRVcWvnbSEGBfV6fvWLYhwKPAl8R1y1fneEpvMYnYf/74bA+ybBOBG4DXPPn+WixMRETqw7KdD4wiCmxGEUnWm4iCy70Vj7vIso0jUmz6E0U2Uzz5vpovWkRE5CxUcCMiIt1eKVoYC/y63mvpiNIJOZp4DVcRN43XEmkuParApK3K38kkovBohiffUucldZWRaJyU1FFJppkFTLZsn1bcLFsE/Kik3BypeOwSIk3sQeD1Fg45B3i0FOS0WiRYEnA+smx3Ao9Ytk1N56l4zE7L9i7wpGWb5slbGwWxixgr1aUFN578hGX7BLgHeK0rzyUiItIdWLYLaPzrsC4dJ1U68ycSCYCzPfmarjpXd1Nuko4lxgG3WPBUEnDuI66LXlGhkohIz1QS8ZpSbIYRe2GbgY8rf/eXlOtriCKbIUSDzkwi7abXpH2LiEj3ooIbERHpCe4Alje/WdvIKiJTxxEXm3uIRIgPPfnReq6t3izbUKI7dB/wQnf679oBKriRuvPk2yzb50SH+ifla4cs23oi5WZuxcNXE93HF1u2sc1HJXjyHZZtD3ATbRuVthK4EPi2ZZvaPA66rO1D4GnL1lon226iK64W1gC3VCYCiYiI9GI3A+safJzDUOKzQtVZtkHEdctR4EVPfrArztMdlWu6+4kkghav58o18SPEyK9XPfk3Ro2KiEj3VAoqh3G6yOYCosBmKVDZ7NP0fnAVUWQzCtgBrAA298a0bxER6X5UcCMiIt1a2eS8GvhVvddyLuViczhRZHMNETe+HpirTr6vL7BvA24hOlzW1nlJtTASWFDvRYgQMf8/sGxrKkZFLQJ+aNmWVKTc7LdsXxAbYPdZtm0tFAnOAZ63bKvbWEC4mOhc+04pqjnj96En31i63J61bK+2cDNrF1F42eVKys8c4F7LtrWrx1OIiIg0qjIK9wbg5Xqv5RyGEgW+VVOu624hkm3mefKqHr+7K8lHTxLNJF+08ph+wBPACWBaA48kExGRNrJsfYEriX3a0URB6mZgBrC7eUKNZRtGFNmMBQ4Qad8ze3jjnYiI9EAquBERke7uTmBJI3fDWbYhRJHNWOA4kWTziic/UNeFNRDLNpDoDj1OL+kOLa8ZT76/3msR8eQHLdtSohP5zYqvbaDllJuxRLTzPcTmWeWx9lm2jcDtwOy2nN6Tz7dsJzlddHOo2TFXlxszz5Wim8pO+v3AAMs2oBYbc558i2W7FbgOWNXV5xMREWlQ1wPbG/mapoypHQS0WPTRwWNeSqSyOPByI7/+eihNFE8Aazz5xlYeMwB4hkh5/UgFzCIi3VcpshxNFNmMJMY4bgYWtfQeadkuIYpsxgHnEUU22iMVEZFuTQU3IiLSbZVCliuAD+q9luZKMcVY4gKyD5Fk80ZrHX69mWW7EbiLSHpZ3otmMmuclDSaJcCPLdtoT76lfG0hkXKzuCKtZgNwH5GK85xlG+nJm/8sf1KOtbwiMacl1vQvnnxhs6KbMwrvPPkyy3Y+kXTzWlOhpSf3MhJrGLC1Yy+93eYAT1m2derIFhGR3qYUVdwCvF3vtZzDZcD+arxXl1SbG4mGj4XAsl503dIeDwBHKGNKmys3Wp8F1nvy+bVcmIiIVEdJGx9DFNlcBmwjGnI+aCnltlzHX0sU2gwi9hQ+8OQ7a7VmERGRrqSCGxER6c7uIjomGuJmp2W7iNNFNhcRRTa6gGxF+ft6GDgfeNWT76vzkmptJLEpIdIQPPlJyzYTeMCyferJT5aUm43ETbX55XEnSvLNtcBMYLJle6Fytron/8qyLQcmAe+2Yw1LLNspYiTVlOZdbp78k7JZ94xlm1rx+383NSy48eS7LdsOIv1HY+FERKS3GQsc8OS7672QcxhKdNp3imW7mLhu6UfvvG5pk9JIMYJI/vlGMZJlG0wk2yzy5MtrvT4REemYUmg7nCiwGUMk02wmiit3VO4FVDynDzCKKLK5ktj/WgxoNLOIiPQ4KrgREZFuybJdDgwBptd5HQOIm85jgcHAJiL5YIcuIFtn2cYS3Y/LgYW99O9qJGeO6RGpO0++1bJ9QRSSLCxfXgh837ItrehWWwU8DvyK2EC7nVKQU2Ex8FPLNtSTn+1m1xk3ZEqSTVPSzdQWbmp9TNz0etKyvVk293YBE9r1YjtvHvH3srLZiCsREZGe7jbaNjay3oYSY4s6zLJNIEZoLiFGGffG65ZzsmxXEOk/r3jy4618/3FgpiffUOv1iYhI+5SRzqOIIpvRwJdEkc3bnrzV91bLNoJoRLwW2EuMjPqgKaFWRESkJ1LBjYiIdFeTgAUtdVF0tXLROYa4gBxOJCosJbo0ar6e7qQkUzxIFEu93g26YruEZbsMOHGOUTsi9fIxUUiy1pMf9ORfWrbNnHVucEAAACAASURBVJlys9uyHSfG+s0ixk6t9+R7mw7iyY9btgXAvcCUVs5lLX3Rk68sSTffLkU3lcd1yzYD+BbwmGV7h0i4ebCzL7w9PPkBy7aGuLn0US3PLSIiUi+WbTTgnrw7JDUOJVJH282yXQg8RCSXTtFo4NaVBKBvAe81Tycs3x9D/F2+48k/re3qRESkrUoSdVOKzXBgJ9FYOK/5yOdmzxtINOKMA04RRTYvnu05IiIiPYkKbkREpNuxbCOBS4A1NTxnH6KjYyxwFfAZcQE5vaUOPvkmy3YVkUqxkbjwbohRYHUyEthe70WItKQU2CwD7gPeLl9eCHzPsi2p6ExbBVzvyd+1bPOBhyzbq81GCKwCbrZsozx5u8Y9efLVpejmOcs2rfJGlyc/ZdneBZ4CJgMzIG741HhTbyHwE8u2TOMlRESkl7iNSLFraGX8xWA6kHBj2cYRn4NWAm8p1aZ1lq0v8XlscUtFWJbtemIU9LRzJB6KiEgdWLahRJHN1cDFRFPhKmK/s9VUmpL4PZYotLkEWFeeo9/1IiLS66jgRkREuqNJwPyu3vgsm7QjiQ6NMcDnRIfkR578SFeeuycpm7D3EgVL76urEYifq031XoTIWSwGfmzZrvLk20qayxYi5eaT8ph1wF0luWolsdF2A7Ci6SClMGYucI9l29asGOfrh7W2CE++tqLo5vXKzTtPftKyvQU8R/yO2Q1cDtSs4MaTH7FsS4j3pbfP9XgREZHurIz1vQToDiOBBgKH2jPCotw8nAxcBrzRW9M42+kRYI8nX9r8G5btDuA64DVPvr/WCxMRkW8qDYVXEPucVwMnif2pj4GdZ9trLft7o4nf7SOALcT+wKcqThURkd5MBTciItKtlAjz/nQwGrwNxzciNnUsMW/4IHFTeZ4nP9QV5+zJyqb8o8Au4AXNbP76Z6xpDI9IQyrFLLOAByzbC2Vc3gIi5WapJz9Wik22AWM9+Yoy5uk7lm2TJ/+q4libLNutxKbc6mananGkVLO1rLdsJ4FnLNubnnxXxfdOWLY3gO8Q7w3DqP1NwGVEys0IT/5Zjc8tIiJSS7cBS7rJTbWhtCPdpow9epBIMX1Xo4LPzbJNJNIQXmv2dQPuJ27Gvlr5uVBERGqvNMmMJgpsrgL2ApuBqedKaq3YwxrP6WbEtcSYQCV+i4iIoIIbERHpRspF3iSi+KXVRIQOHnsIkWQzFjhOFPS80tIMejm3kg50J3A9MNOTd4cu2FoZDBxVAZc0Ok++xbLdSKTaLKpIubmZKL6BiJq+G1jhyfdathXAA3wz7WUO8LhlW9+RcXKlaOcU8LRle6uysMWTH7VsU4HfJ37vzGnv8TujFP3MB+4BXqnluUVERGrFsg0kbri9V++1tMSyXUDcDBwODACuAXZYtgFnSyctNyHvL8+bruLZtrFsVwM3AS9VFieV5IRHgQuIZJte33AhIlIPlu1SosBmDFGE+ilRZDPTkx9uw/MvI95XxwFHiSKb+drLEhER+SYV3IiISHdyDeCefFM1DlY2jccSF499iCKbNzz5F9U4fm9VLsofBb4CfqOOxm8YCWyv9yJE2mgWkWqztmysLQS+a9mWlRsonwIDLNsQT76nfP9Hlm1M5e9qT77Tsu0kinUWdWQhpQDoXeBJyzbdk2+v+N5hy/Yr4H+ybNd58jUdfcEdtBa4xbJd48k31vjcIiIitXArUWDb7sLZrmTZhhFNGfcQ+5zHgBPAjUQX/k1lvOW85iOiLNso4CFilMYLjfbaGpVlGwQ8TFw7f1Xx9X7Ak8R/g2lKCRIRqZ3SpHg5UWRzNXA+MfJpMbC9Le9xlu1CYo90HFE4uQ7tk4qIiJyTeXUDAkRERDqlhc7EI8BOYA3wPPCxJ9/aieNfxOkim4uIIpv1nnxnJ5fe65WL+1uAicBcT76qzktqSJbtKWCdJ++SsWgi1WbZ7gIGefLp5c+PAXs9+cLy5zuBAZ58ZvnzSOARmo2RK0WO3wX+oanT3LI9Cyxtz+/1cvzHiQjrT5t97/eJm21v17rwxbJdRaT7/GM3GbUhIiLSJuUG3I+BX58tLabWShLfz4BTxAjbypuJ9wHzyr9fDpwH/KqMwewP3EuM1fig+ecJaV1JBPoesLCywLlcxz8D7AY+qnYirYiIfJNl6wtcyekim8NEis1mYHdbfheXY1xD7MVeThShriWKdPS7XEREpA2UcCMiIg3hLJ2JfYF+wEDgCzoQYW7ZBgDXEoU2g4mLxznADt0UrQ7LdjGRamPAyxrF1bIyausKYEa91yLSDouAH1u2K8sNqQXA8yXl5jiwGviBZZvtyU968u2W7VPgLiIhBwBPvt+yrQfuqPx6e5Xjv0Uk3bzXrFhnM3AQmGzZjtXyBpon32bZviRG6a2o1XlFRERq4CaiYLzRim1+F9hBNGlUGgCc5HQBzvbytZ9btjeJm5PbaFYcLGdXGiy+BWxpVmxzKfAssNaTf1Kv9YmI9AalwLGpwGYkUei4iTIGuo3HMOK9cHw5zmdEo+NbSnsTERFpPxXciIhI3TXrTNzJmZ2JEEUcVxAzg//Usv3Kk5/1ZmaJsx5DFNmMIDZUlwJbFW1dXZbtOqJDdAmwWB0wZzUEONSWedkijcKTn7BsHwMPWLYXPPk+y7aNuPm2yJMftGyfE11x68rTZhNFOus8+a6Kwy0oX19WsRnY7t8ZnvyzcsPsKcv2gSffXL61G7gUaCrIebPGCWZzgWfKCK7jNTyviIhIlyjXVTcAL9d7LU1Ks8bPaLnYBuBiogC30jGi6OafAX/tyTs04rKXu5u4Np/T9AXLNoRItllwrmt0ERHpmDK6/Wpin3MQsJVI7H7fkx9tx3GGcnpk1CEiyWa29qhEREQ6RwU3IiJSV+foTGwygrgQXMPpzsRfNN/Qs2x9gFHEheNVRIfGOmLsiG58VlnpqplM3NyeopnObTKS6LAV6VY8+aby+/pmorhuAfAdy7a8IuXmekrBjSc/atlmAw9Ztheb0sQ8+WHLtpS4YTO9k2vaadleB562bDM9+QZinMRYT/6RZXuPKLqZWqvfT57881KMdBswvxbnFBER6WI3AJ82WILlJOAUKxjEm/w2BxlNXw5yFy/wBIuAi3mfUczhpxzlMgawj4dYzL0sA5YTzRwquGkHyzaeKK5+uelzXcWYz4/K5zAREamCko48gtNJNucRKTbzaGdad0mkHkek2fQjimymePJ9VV62iIhIr6WCGxERqTkz+xPgnwC3MIqV/AH/GTjCVO7mE35e+VBO0Z/f4RXGM4PD9OUX/JBd3I7zZ/Y3NoM+/AH/AxAXj1cDe4guj48aKfK8p7FsY4AHiSKod5Qa1GYjgZX1XoRIB80EvltSa/ZZtu3AjcBiYvPvAct2iSf/EsCTrys3Z27lzJtaS4GfWrbLiS7pDvPkuy3bNCJVpmkT8jLL1seTb7VsM4FnLdtrnnx/Z87VDvOAH1q2FZ78qxqdU0REpOrKe+stwJv1XkuTUvR/D8fZzav8C67lA37A/8FsruNd/oTR/CsuYzgf8F0e5j/wMIf4hDuZxqNczVtcwWHgnjKWUteLbVAShe4jbtAeKV+7hmi+mO7J1VAgItJJlq0/0Tw4hmgmPECMTH7bk+/pwLGuIYpshgAbgQ+BnUqlFhERqT4V3IiISD1sB/6GYfwRMTM4NjqfYy7PMffrR73Gfazgu4xjE3CQV3iSvVzL75EZzJX8f0zmCC8B/zORqjDPkx+q9YvpTcpF+31E4ch0T/5ZnZfUbVR0KL1b77WIdIQn32/ZVhEj5N4FFgLPlZSbE5ZtHTCBM5NdPgK+b9k2NHXGl8fOL8fpdLGeJ99Tim6eJTr/DgCDgd2efEP5vfWcZXulFu8RZcTWKuAuYEZXn09ERKQLjQP2efLP672QCuOBvqxmKMcYyI+YznnAg6xmPuuYy71MwunLER7hfOAkd/EKb3AfWxnGFWwg9kOvI1L75Cws24XAE8CMpsTAknp4BzCtwX42RES6lZI+05RiM5xI6t4EzGnvtWvZc7qKeH+7ith7XQ5sUZOciIhI11LBjYiI1Jy7v2jZLuDX/Dn7aH1O8Dru53o2YWwC4CuuYBSfMpIbAOd2djON6zz5S7VZee9m2a4AHgE+BV7QmK52GwYcaM98bZEGtAD4iWW7wpPvsGw7iJSbJcRYqact2ydNXXOe/EvLtojogJ5acZw1RPLNxUCnO+w8+ReWbQrwHJGaczmwu3xvVUXRzas16mZfRKT4LPXke2twPhERkaqybEaMSPy43mtpZjhwjJZT8owDjGI8WxnEQWZwIfezgPe4DeMEN7CtPO448dlczqKMbH4CWOXJN5Wv3UkUPb3aYGPGRES6Bcs2lEixuRq4CNhCJCG/3ZF9tpIcOx4YC+wnRkYp9VtERKSGVHAjIiL1Mh44D2/lRutGBrOf8dzF3wFDgWE8yG5e504+ZRoD+YJF3MelzK7lonujstE6iehwneHJt9R5Sd3VSKJYSaTbKuk0s4nxUS8SBTjPlvFJeyzbYaKbbmvF05YB4yzbdZ58TTmOW7Y5wH8HvF2lte0rRTd/RPzOWl7xvSWW7fyy1ime/Fg1znmWtRwthUZ300BjOERERNphFHDKk2875yNrawBwgvF8QT++5B94ku/zDrOZwH6uYzRH6UM/bmIjH/BT3uN3ME7wMP+FS2h6/z8JXFDH19BdPAB8BSwsBVgPEEXNr3jy1htnRETka2VPbSSnk2xOEKOiZtLBEU+W7VJij248UYC6BnhZhZAiIiL1oYIbERGpl+E4J4nxH980j29xBfu5kvOAfsAahrKCflzJfyT//+y9d3Rc15Wn+20CBMGccxSTSIliFkmREhUpkVSwLFvBHtnuGbvneY3bvTrMrF7vvZ51fda88Uz3jOfNtN09HfymbY9sS7ayRDGIIikxiTnnnEmAOQcQ+/2xTxFFECARCqgCuL+1aoGsunXuuVXAvffs/du/DZTSmiJe4e16nPNdR6y8eRw4jbnaeIVMzemJ29Y7jYDYpmkocL8mukGCHAOGAhuArVhbqQNp25dKkC+AaRJkf+o8oonulyBXgP5ARpJ5se3V74E/i047G9JeWxGdbqZKkE800ZJM7PM2bALuT7kB1fG+HMdxHCfTjADWZXsSFXAZyKcZ13mWv2Mu3+CvmUoHiriXsxTQjKUsYhHf5Cv8T4Zxmm0M5H1epxfdGMB+oADYJ0HaYg6UtXbba2xIkPuJ4hpszf4E0Ayoc+Gy4zhOQ0eCFAJ9MIFNT+AkJrKZoYmeruGYzbC18yCgHbALmK+JFmVk0o7jOI7j1BgX3DiO4zjZohCltJLXBnCQhxnPTmARqXYjb/GvuE4+P+BPacVVPuYlfsNf8XPer69J3y3E3s8jgAeApZrojixPqUETK5o6Y/24HacxsBh4QYLswlxupkmQLcBOYJwEKUwX6GmixyXIDuAhYH7aONuA4RJkaQbb1B3AhD/DJUieJro27bUlWGu8KRJktiZa2XWo1mii1yXICmAC4K0PHcdxnAZDbE/RCtid7blUwDFMMAPDOcRw/g5bt9zDP9Cd/ixjP+1pyw6GR7e7oRxiLveximtRcDMQc7h5FiiQIMeBIuA4UKyJnqv/w8odJEgPYDTwPuacMA0TOs3URK9nc26O4zi5ShRxplxsOgKHgb3AwpoWr8VYUh9MZNMDK1RZBxyoy7Ws4ziO4zjVwwU3juM4Tra4jNzibiPAGHYwhvPkMYqNkNZy6iy9GcP7dOYiAFNYwX/nSRHppKrH623mjZxoTfs4ZrX+riZ6PstTagx0AU55NajTWIjtm7YB4zTRBRKkCBiiiW6UIPuwgOCGcm9bBbwsQXqltac4B1wDhsfXMzG3UglyOO5/rARpoomujq+pBPkcmAI8LkHm1XFV+y5M+NNfE83FpKXjOI7jVMRIYH2OJvN2YO04mrKN4dxDR0ppyhLu4RzKw/yeNfRjB1NZRy9GcJC19OY0gxjO58B5LAn6K030sgRpTqqFsd2/TIzFB+VFOBeycrT1jARpDTwJfIatB5/HRE6L3QnIcRynjNhqrwvQDxPZFGAuNuuAQ7URKEqQbtg16R7MHWcnsMBjSo7jOI6Tm7jgxnEcx6l3RCSfP+IUkI/ShIvk05R8mjIJaMMXXKULq2jBFcy+2gK97djLVh5iNNtpyVXmMYEmFOl1F9tkCglyHzAWc6zY5EHVjNETC+w7TmNiNfBKDAauxlo1bcFcayZRTnCjiV6TIIuAhyXI22ktndZiya0tmujFDM2tGGgNfAQ8F51uVsR5lEqQuVi19iPAFxna5y1Egc+XwGQJsjdHE5eO4ziOcwMJ0g7oBszL9lwqQhO9JEE2AS+xkeG8zQCUPHpwnpf4G5pzjYns4Agf8Qnf5wPa0JRz3MtMHmUz5hCwLK3F5SXMHe9GO0wJ0gIT4HTG2mZOliCl3CrCuVSvB1/HSJCmwDPAGkyY9AKwPSVcdhzHuduRIPlAL8qcbC5iLjbzgeO1iaFFh5xB8XEd2I4XwTmO4zhOg0DU82iO4zhOPSMiPwKSm54cyw6eYx0XWcxP+DGP8fc8QjvM8cDajBTRknd4jRMMRcmnNce5zjf1rC6q72NobMSg8mNAITCvpj2lnYqRIC8Aq9NcPRynUSBBBmBV8O9hrjEHNdFNEuQ17FxySz95CfIkcE4TXS5BngdWYsHKfE0ycz6XIAOBezTRTyVIIdYy4pAm+mXaNk3j80c00WWZ2O9t5jMNs/3eWJf7cRzHcZzaIkEmAxc00Yw4z2WS6DwzHHgYeAI4hbU6ehBrG7n5DkMUYm0+fqaJFldz360oE+GkHle5VYRzpTrj5hISZAp2TJuAqcAqTXRLdmflOI6TXWK8rA/mZNMdO+fvA/bVtgVhXKsOjI9WmEPqDk28sNBxHMdxGhIuuHEcx3GyhgSZjlXN9cPcP1ZgVRwpxgHrsSBqeVKViTPreJqNnpgwn4gFqNe4A0NmiRVQ38Zs60vutL3jNDQkyHPAHqzdwDPAm1gyrLUmeot7TGzd8DIwA3PCWYHZZL8KfJgJwV+sDnxWE/1N/H8zTFxzVBNdkrZdM+w6tEMTXVvb/d5mPh3i/t9yG3DHcRwnV4lJxZex61VFa7CsIUHaYwUC14E8rI3HaEz4uw/4nFShRsUUYs49b2iidxLmVHVObbhZgNMJuEQU38TH8Wxf++O91yCgK/Y5XMbu27anvmcJMhrojRW8PAEs1ET3ZGfGjuM42SWu31IuNm0xF7R9WBFFrc7pMUbUFzsvdwP2Y242hz0e5ziO4zgNExfcOI7jOFlBghQAXwf+DdZ2ZC1Q/qI0BtiCWbSmU+PKRKeMmGiehAWG5/tnWTdIkF7AaE30w2zPxXHqghiMfA74PfAoFjDchyXs3qhIaCZBhmAtGq4DKzTRIxJkBNBVE52ToXn9AZYwvBT/XwBMB04Ai1J23zG5+AKwPlMJuErm8yhwSRNdXlf7cBzHcZzaIEHGAU010cXZnkuKNFeb4Zjzyj2YWGQN8LeY68AmrHigInF7PibOEey+oC6v9YIlZtNFOB2x9kzlRTh1LsSXIJ0x95/x2OdwFfuM8oGm8d/LgaPYfdkabA0+VxM9UtfzcxzHyRXitaYbVhDYNz69D2sXdbS2Qph4feiOiWzuwVxydgB7NdHbiUUdx3Ecx2kAuODGcRzHqXdideJXsEXsVmAEFuQrX0U5ErNTTbdozXhl4t1IFIE8irlSLHfnlbojJi5KNdGV2Z6L49QVEuQhoABLdk0B3oo/d2ui2yt5z/PYdeBtTfSoBMnDXG7maaJHMzCn6cBGTXR/2nNNgWnAGeCLNNFNa0x0s1wT3VHbfVcyn5aY0PRtTfRCXezDcRzHcWpKFKa+BrxX2xYZmUKCtMNcbUqwIo2H488NwL8DWmLrxWLKRCXXKHPBSYlKlgErs1FgEJO47bhZhNMeOMvNIpwTmuj1ysapwX7vw77PUiyxW5kYqQ9wL/B2fG6WJnoiU/NwHMfJVeJ1rzcmghmDnRNPY242O0lzAavFPjpg7aIGYTHPHcBOTbR8YaHjOI7jOA2Y/GxPwHEcx7m7iO2LpmPCmbc00a0SZAMVBwNTgVK4uTLRxTY1JFrXjseS3As00UNZntLdQA+sctRxGjOrgFcwV7JTwGBMUDkcs8euiIVYy4IWAJrodQmyApgAvJ+BORVj140bghtN9JoE+QSYCjwuQRZooqWa6Ln4/HMS5Komui8D+78JTfSCBNkCjMXaXjiO4zhOLjEEOJQLYpvoBPAAVoCxEriAFQss1ET3SJCvYtf4jcAMTfSEBJmP3X90BppjrZ2KyUDCtDZEV4ST8bENIIqM21MmwBkCtJUgp7lZhHOyJq4KUWzzLeAIFbdnTqdD3OfXgf/oYhvHcRozsdAi1SpqAOZK1g1zIrsItMKuP6OBEgmyHHNkrbJgMzqopkQ2hZjIZqYmejKDh+I4juM4Tg7hDjeO4zhOvRAr+8ZjltYlwEea6IG01ztjScj0ysT+WOuPi2S5MrExIEG6AI9joqbFte077dyZ6KbxLeCXmaxYdZxcRIIMwoKTi4CnMJebb2Ln+9OVvOdPMYvu38b/C/ASsEYT3V3L+fQDhmqiMyt4LR94GmutMC+VzIrXomlYK4XDtdl/JXMqwFx8ZnjA1XEcx8kV4lrtG8BsTfR4lufSDhPXXAe+wBxYRgJzNNEiCTIM+AEwFzisiS7N2mQzSLw36cDNTjitMaFOugjn9O1EOPFe5ofAcXbTko/4JmfpTxNK6MpqvsNbNKWURQxhBa9zgXYUcJmhzOZ5NuNtmx3HaUTE9WUnTGDTDyv22Ic5oD2GxRpv5wLWBWgCvHm7wr8Y++mHiWy6YG7SO4AjKVdVx3Ecx3EaLy64cRzHceqcWN3xFNATE8/MqCyQK0EKKatMnIA5E6wjy5WJDZkYQB8NDMWENrVKYjtVR4L0AYZroh9ney6OUx9IkBcw++1+wG6shYJqossq2f5F7Hz/WercJEF6Ao8Av6tJVXfa2C2AlzXRX1byeh7W9qoUE9ikRDc9sGvWLE20qKb7v828hgG9KxICOY7jOE42kCCDgYGa6CdZnEO6q80qrE3lQ9gaclZ0o2sH/AdgNuZK8DtN9FqWplznxARuR24W4bTEBDjpIpwzaW0ypwPjgMP8D35IM87xbd7gFC34NX9CfxbxPJ/zX/jvPMxmHmURa7jAx/wJr/DPDOFDv0dxHKchE9d5PSlzsrmKiWz2Acew2FhVXcCgktb2MdbWA4th9gGOYiKbfd623XEcx3HuLryllOM4jlOnSJBuwJNAAeZW84kmer6y7aOoZn18bwlwTBPdWh9zbYxIkPaYq81F4B3vE13v9AAy7pLhODnMIuA5YAEwCZgFPCtBVtxGPLMUmChBDmqiVzXRQxLkLBYI3VTTiWiiFyVIiQRpo4mereD16xJkDiaueVqCfKqJXtdED0uQBcAzEqQunGg2A8MkSE9v6+c4juNkmyh0GQEsyeIc2mKuNoq1lbyEOdHlAx9ooldjAvWPgdVYy6iljVlsA9YKE0vgHk09F93yOmHim76YS2wzCXIcOIe1zdwDwGU6MZz5tKCEFpylC5s4RQ/OcA8lFDCeJQgbGY0yj6PsoRlDGC9B5nuxi+M4DYlYvNcHK/zogbmD7cXcVs+kbdcZeI2/5ylOMIjrNKOAswxlNl9hEZvozif8Sy7TGYDW7GcKb3I/R4FXJcjPsGvVIKwl1QVMZLNUE71UbwfsOI7jOE5O4YIbx3Ecp86IVfxjsPZQxzEb8CvVGOIafq2qETFwPgwYBSx30VLW6EEWkxeOU99ooiclyE4sAXQW6Iolf/pgAc+KKI6vjQcWxueWAdMlyI5atr8rxhJStwhu4nxLJchc4AlMYDNHEy3RRPdLkKXANAnyUUWCnZoS97kcGC9B3nOLccdxHCfL9AauZ0MEWm7NshoT2jYHnsfWj4vSBLvfwNaG64Eud6trZ7wvOkyaqD8mmjsBE+PPFkAeo9jCbh5nHMc5RSnHGMZ45tGFsfRmG5/Qnq8Aq+nPZTowlG1YG6vBxCIYx3GcXCWKNftha88OwCFsXfnFbUSDDwKlPMzHDKCY5pSwhW68y5/Tm/30pZiv8Q/04wSlCO/zODP4Q+7nr7C17Z8AGzGRzceVtU52HMdxHOfuwpOYjuM4TsaJ/ecnY32Lr2D9kD/XRK9Xc6gSrK+yUw0kSCusF3UT4P1MJoqdqiNBmmFW9xlvSeM4Oc5K4BVgDZZAWwPcS+WCGwWWA69Egc1RTfSEBDmAVdyvqMVcijDBza7KNogCmHlYZf1UCTIrim52xiry6RLkw0w6hGmiuyXICKwqcmemxnUcx3GcGjASa+Fbr0iQNtiaBeKaRYJ0BJ4BNmuia9O2HYe1l/pr7Hr9fj1PN6eJieWDEuQUsA1rk1JAP06ykW/yX/kRijCUEzzKI8AqBrCTRbzGBl4FYCS/ph+nsNYpnbN1LI7jNCwkSHPM7aUrdv64jLVtynhb+CjS7EpZq6gCbI25Bjh8p5hjnOt44BjDKGv5JCigFNGZ0eynI+ZUc518CmnFZbpibdpPAs2A99wFzHEcx3GcdFxw4ziO42SUWGEyBWthJFiSc0UNK/hL8GtVtZAgg4EJWEXiOndOyCrdsZZolbXRcZxGSWz7sBy4D3O3yQO6S5AWlYlW4nsWA5MlyDsxWLoS+JoE2ayJXqjhdIoxp7U7zbk0tpGajAlsZsX2Vpuj6ObZ6HSTycDql8BjEmRPDQSpjuM4jlNrJEhXoCWpFkT1s08B7seSl2uAjZqoSpDeWCvcRenuNXGO3wF+DgyJ23tBQcUUAteB1pTShvf4Q4aynaks5ypD+IB+zKCUUbRnES/yHJ8znJXspglv823mcYYnOIa5DDmO41RKbM30rMDWXgAAIABJREFUICZgyQeuUhbDawqUxDXhCk20uBb7aQr0wgQ2fbAWTvuAeZro8WoONyjOz8Q2P+ebHOYhSimgJft5iI1YHLM9/w8/4joFKMJ9fIqt3TTOwV3AHMdxHMe5CU9iOo7jOBlDgvTDkpW7gHuA1Zro5loMeQ0LGjp3INqITwbaADM00RNZnpJj7aQO33Erx2mc7ACGAmeAB7BE3mBgbbntJPUPTXRPFA2OwK4f5yXIFmAs8HkN51EMdJIgTe4kfovJvi+ASZjo5pMoulkbRTfTJMjHmui1Gs6l/P6OSJCTWNLRA7aO4zhONhgBrK8vgXh0tXkUu/5/oImeic/fhwlwZmuix9K2LwD+GPgCOIUlS+fWx1wbCvEz7RIfozHHoqOcpoRLtOZJTlPAIAo4wSCO8AX30ZTtNGcII9kH9GUgl7mH4xzhUay958bsHZHjOLlOPGe/BpRibjYlFWyWD4wDJkiQN6sTG5QgLShzseke97EPWKmJnq/F1LtiwiDje7xNCXPYxP3sZRAtGYMd00X+kv/EOc7wKQ/SjpOY2AYsTukuYI7jOI7j3IQLbhzHcZxaE6sUx2IB0I3AMKyF1L5aDu0ON1VAgvQFHsES3J+5U0LO0ANLDjjOXUcUrywGpgHnscDmvdwquCnPYuAlCbJbEz0dt39VgnTQRE/WYB5XJcgFoB1mAX7HeQOLJMhE4DkJMkMTvaKJLpcgjwDPpFpOVXculbAceF6CbNNEr2RoTMdxHMe5IxKkHZZ8nFcP+xLM+W4Mdm3fEO8VBHNH6AN8WIFzzXcwN4P3gK8DC+7mtU4UIHXGxDVd48/rWAvNY9jaoxlwig4Mpw1XWUx/nuBzLnKBdUynNQfpzwGW0YFFnGQi2zjMMPbTkxEsA1oB90qQbwIH4uOwJnq1gik5jnOXEcU238Ja193O/bMEK0AqBF6XIG/cTnQjQToA/TCRTRvs3LMdc7Kp0fknCndax0dHrI3hMEz02RLIJ59rjOAcm2jLHPownfdvHFdr4Ct8wY/5CUNJ6M457JzrLmCO4ziO49yEJzEdx3GcWhGdVZ7EFqxbsUDqzNpYxqZxDb9WVUoMuD6ECTvmaqJHszwlJxL/LloB1bU4dpxGgyZ6XILswYKbfQAkSHdN9EjaZkJZtSDR1WY11lrqoyiYWYNVR86q4VSKsIRUlQU7mugSCTKBMtHNZWAR8ATwpAT5NBNuAJroKQmyF6tGX1bb8RzHcRynGgwHNmVQRFoh0YFlMtZi8sMoqEWC5GPX1QLM7eZKufc9hrnAJcAo4Kgmete4R0YxUnvK3Gu6Yunf49i9zTZgYXrbTQnSB/g+0BMo4DneZjaPsIJvoJTQg2Ke5Tf04Czj+CWLeY15dCSPS/RlNU+xI+5nNrA/jnMf8LgEKQYOAvtrIoJ2HKfhE9tIvcbf8xQnGMR1mlHAWYYym6+wiMvk8XO+x1n6cpWOTOEnTGI7cBQrovhZKlYoQZpg7jV9MaGNAnuxNdHRqqy1YtyldblHe6Abdi4rAJpQ1vKqDXAp7uc01v7Y3EvP04lLKOVFRKUIpRRwjHZRcJMXx3Acx3Ecx7mBJzEdx3GcGhMX21OAndgidhAVVybWlBKs97NTDgnSHavOOQS8nakWJ07G6EEVg0SO08hZAbyCWXOfwVxujtz2HbAJGBi33QpsBoZJkB41TLQVY9XgW6vzJk30SwnyIOZAM0MTvShB5gNPA49JkPnREae2rAReliCbammR7jiO4zhVIlb93wO8VYf7EKy95FjSXG3S9j8VE8POLX/PHB08XwF+iiU37wV+X1dzzQUkSHNudq7pDFzEnGuKsPuhkxWtLyRIJ+xzfji+/wwwm8F0YTBnsdaVbbE1iq3Vp7KKqawqN1QPTGDcDXOBWA/MSXutN/B0FEul3G8OuvuN49w1PAiU8jAfM4BimlPCFrrxLn9Ob/ZzH4foyk7G8hmf8a/T3ncZE9SMlyBbMZFNb0z0shcr2jtVfmcSpBm3CmpSj3aYoxdYEUc+Fj8sxQQ+SzCB4knglCZ6QYIMB17lCCdZy71MZAMtERYzlKOMYyL/xBcMpQ3nGcZBztGMd/kK+Vxk8I01bFNsfek4juM4jnMDF9w4juM4NUKCDMEcBxZhwdpWWGXi7Sxlq4u3lCqHBMnDghwDgS800f1ZnpJTMT0w+2THuavRRK9IkBWYG1dboJMEKSiXmNFy71EJ8gXmLrM/Cl1WABMkyHs1ELkUAYNrOP8VEuQ6ZU43FyTIXKxV1iTsGlgr4vFtws7t82s7nuM4juNUgWHAjgyv3W4gQVoDj2JruRuuNvG1DpjYZqsmurqC97YAfgDMxMSyzwMrNdFG4ygQ13QduVlg04yy1lDrgOI7fT/xsxwLDMHudS4D/x4riumKiXbWYS1Q2mHJ7cooxJLWczXR4ijiGRkfG4GNqbWnBGmLJcvvBR6VICcoE+CcyJAg2XGcHCKKAscDxxhGmTOaoIBSRGdGs5+X+QyAz26s8Zph57vOwPeAn2NFe0uxmF8roK0E6cmtohrB2gqWYkV+eZhrTUEc+zBwKj5Oxp/nb3MO2gGU0IQ8tvAYK3kdRSjkBMN5i6dYzyzGsITX+JD2NOEabdjD8/wPWtyIT5Zgra4cx3Ecx3Fu4ElMx3Ecp1rEarZJWFBwFrbgvgTMqAM78mu4w80NJEhH4HGsYvHtugqQOxmhB9V003CcRsw2LBHUDbteDAC23O4NmujJWP34EPCZJrorViQOwAK01eEE0E6C5NfkOqWJrpYgpZjTzcex7dVsTITzoCa6orpjVsA64DUJ0kkT9VZ0juM4Tp0R29IOAd6ro/Hvw0Qg6zBXm9K013phbaSWaKK3XM9ji5HvYW54MzARSR53uG/IdaIAKV1c0wFb0x3DRCqrgDNVFapIkHbYZ9wLa8lyD7Y2/0ATvR6/4z/GhMEpJ9R2WLK5Igqx+7Q3Uu1e4v3I3LivkcA3JMgWYL0meibOf2OMD3TDBDhPAM0kyEHK3G98zeo4jYNBlAlO4Od8k8M8RCkFtGQ/D7ExbdvWNCGP1gzGznsXMMeu01ispACLJeZhbZ3OASmnzyuYwOYyZcKbM9iaLl1Yc7a64j5N9JIEWUZXxvFn/NcKN6rY/StFF2CZn9ccx3EcxymPC24cx3GcKhMDhVOwxe7c+O8DwJd1VMXmDjfcCDyPAB4AlmqilQVKnRwgVuU2xwJCjnPXEx1rFgOvYSLKIRJkLxa0HQEUSpBiLOm0PS2AuRr4ugTpEyuqv8RaOe3RRK9XY//XJchprLLyWA2PYW10ukmJbs5JkE+AFyTIVU10XU3GTRv/mgRZhTnHfVKbsRzHcRznDgzBhBDnMjmoBGmFudoUAB+Vbw8SHVIfBOZookcrGWYaJtz4URxnHNZqpME4pkiQppiTQ7rARilzr1mGuddUWwQcnWVGY59RKTAGW4//3ymhjATpBvQE/hp4BmiJJaibUZbQTpEf5yeY2GZz+X1Gd6IFMRYwAnhVguwA1mmiF+JxHIyPpXG73phI+uF4D5ZyvyluSN+l4zg30RUocyn9Hr+hhN+ykgEcYBQtGIQJ+zoDTcijKXm0wgSUV7H43sX4WI+JbVoB7TERYk9MeFPeseZMhlt1rwAmYELD6ghnUi5gKzM4F8dxHMdxGgmivs5xHMdxqoAE6Q08BqzFFsxTgbWa6Mbbva+W+2wDTNdE36yrfeQ68TN4HLMBX6CJlg+SOjmGBBkI9NdE52R7Lo6TS0iQRzChZjcseFqCJWN2YUHYpvG55cCK2M6gJ5a8+30UpTwDHNFE11dz3w8Dp2t7zZIg92PJpo810bMSpCXwAnY9rFX1fRRXvgws1kQP1mYsx3Ecx6mI2MroNWCWJpoxcbgEGYqJadZjDijprjaCCWf6xf2eqWSMIcAPgf8Wne0mAyWa6JJMzTPTxGNrR5mwpgvQBjiOCWyKgKLaruGiiGU00Bc4hDlDdAV+rYkuT9uuPfAcMF8TPShBOmNOOFPj3LZi68o8yu67lmEtu4qrOJcWwHCsndQe7B7obCXb5sV59sHceFpQJs450JjahDlOY0eCPI+dTwTohIlk2gOt+B196UAxT/ElUAyc4cf8JU/wv5nAEexvvwXmblOEtZMqL6w5XZ2iiloey33A68BRqia6SXcBu0WY6DiO4ziOc9e7BjiO4zi3JwYRRwH3AZ9igbnpwEJNdE8d776Eu7ilVJod+2pgk1cDNhh6YL3EHce5mXNYwq0QqyzchwVqj2M242Drk3HABAnypia6WYIcxs6FSzExzvMSZJsmeqUa+y7GqiZrhSa6Kc3pZoYmelqCzKDM6WZXLcYulSDLgfES5JCf8x3HcZw6YCBwKlNim+hqMxm7tlfkapOPFQ80x9odVZjYjEUG/xp4P4ptUiKN32VinplCghRys3NNZyxZewxLIm8BTmTKjSF+vqOA/phY5gomzl0E/CT9XiiKgKdh7rMHAaKIZqYEuYIlxk9j38Ul7N5oe2XfSWVooheBLyXIWmAY8GJsIbWm/Pcfk+eH4yN1PL0w4dBECXKWMvebogy7WDiOU0NiIUAXrDiiH+ZaNSH+PIYJZIqxc14xZ3idS2h8rgXQmTwKaMEAzOHrImUFF59luzgprjHfwASopdj5uyLXsTu6gDmO4ziO44ALbhzHcZzbIEGaYQHSAuBdLOj5IDBbE61RW45qco27UHATqwYfxYKhH0Ybb6fh0AOoM+cnx2mIRAHhq5iAcAwWuN2JBS/TKcGSMoXA6zEQ+iXwsgTZGV1v9mLJpy+rMYViYGRtjiGFJrpVgpQCz0mQTzTRk7G91LMS5Fpsf1XTsfdIkOFYu63tmZiv4ziO48CNQooRwOIMjTcEE8luwNoLlZZ7vTnW0ugsMKMy54Ioyvk+sAOYGxO9j2CtdK9W9J76IM6jE2XONV2w+5OUc80GTCRSLcFKFffdArtvGYQJbTZh91HngB+Xv9eI6/ZpWJFGRe2HOwHzNNHjmZpjPO6VEmQ9VpzznAQ5BqyubD/R6WcrsDV+vl2xBP4koHUU7hzA3G8uZmqujuNUTjx/9MaEff0wUVxXTIhymNhGHlvHPUURl9jI/YznOoV0Yz2TOMqDTGE2UMAVLlBKMde5yil2cJHtFFJCE8DOoZW1FKxXoujmp1hhx3gsT3aNWrqAOY7jOI5zd+ItpRzHcZwKkSAdsdYf+7HF9WisInJmZTbgdTAHAf5QE/3H+thfLiBB+mMBx81YlaBX+TUgYtXmS5ror7I9F8fJFWI7gx9iTjaXsSRaH2B2/LmNMoebdAqBjsDPsHYNw4H34vMvA+9qoueqOAcB/gD4TTWdcW435kCs0nOmJnpCgnTBWjZ8qokeqcW43YAngN9pohVVWjqO4zhOtZEgfYExmui7tRynJVYcUIi1vD1ZwTbtsWvidk101R3GexkT0v4HTfRSFJ720kQ/qc08q0u8j09vDdUROEOZwOYYcKYuHeiig85IrF3TdmAvds8zGHgH+7y13HvygGeBYk10aQVjtohj/KqO554PDMFEXacw4U2VE+txnr2wxH8v7N5wP9Z+6qivix2ndsT1UFtMVHMP5jTVE3O/Oou1q9uPnXcOYoUR7eOjA3ZefJaTnOTXTOEMnVGEZpxgMJ/xIosA+DE/5iodb9r5t/m/6M+ZOMZ/rguhYm2I597BmGtZrVzAHMdxHMe5O3HBjeM4jnMLEmQQ8BCwBNiNBVTbYs429dpnXYJ8F/hlY086xqqiSdgCf74mWpTlKTk1QIIMBvpoonOzPRfHyRUkyHRgHP8v3+As/RFKaUI+zTnPn/NbDnOYd/gaZ+nLNdrGgGyq1UUPYJkmOjOOc0gTXSdBxgKtNdH51ZjH85iQ8WAGj+0e4GFgVnTf6Qk8CXxSmypyCfI0cEwTXZehqTqO4zh3ORLkBWCjJrq7FmPcizkBbATWViSCSLsWLq3EbSV921HAvwT+WhM9mBKvY+2n6qzIQ4I0xdZd6e41QllrqCJMwHKtruZQbj7NMKHKUMwBcB0mUH4OWI+1MrlFnBwT6E9hThTzKhLURIFw//pq4RIFQIMw4dBF7N7rQDXHaIJ9P73joy1lThsHolOO4ziVIEEKsL+hdNeaHphrywlMXLMP+5s6hwkoO1AmrmkCnMTEc6fS/v045mxWkxbaN9Z1NTwsx3Ecx3GcnMVbSjmO4zg3iIGtiViVy8fAecya+hrwcZZEL9ew61WjFdxIkF6YqGkP8E5jFxc1cnpQs+CT4zRKYjuJ8VgCC0byW77CIsy6ezTQlCaU0pONjGcmn/AX5YYoAsZLkPnAIuBFCbIHS0S9KkE6VUPYUowFnjMmuIktoEqBaRJktiZ6SIJ8AUyVIB/XoiXgcuAFCbLNqyodx3Gc2hLd01pgzgU1eX9LYHIc4+OKXG3idvdiydg7ur1FB7xvA79PE8NOxNoiZUxsk+bqkHKv6Qq0wZLORZjAZUk2RBwxKf4AcD/23bwDdAf+Akt4/40muu02Q0zC2j/Puo17Tb2uT2LrsK0SZDuW7J8gQR4E1gB7q+KyE4Vcx+JjZbyfTLnfPChBLhHFN5j7TYXtyhznbkCCtAG6Ya41/bC/lY6YEO8otvZZholmSoDW3OxacyrtsQ84VZHAL+5rBebwWYg5l1aVQkzUuLJaB+c4juM4jtNAcMGN4ziOA9wIok7BqtDewwJ3LwBHsABktizRSrAqnEaXcIy22+OxoMjnmXRdcLJGD2BttifhODnEICoWTa7FBDd96cYGXuJzrtGEW5tHlMT3D9ZE10uQdcDDmugnEmQ1dg6dUcW5FGGtETOKJrovCoKekSBzNNG9MYH2rAT5sKptr8qNeVqC7MZabNzSHsJxHMdxqslwYH1N2vJEB8cJ3N7VRoAHMYHFR3cSnEZHl+9j7i2L4nN9sATwZ9WdY7mxC7nZuaYLtpZMOddsBU5ks0VRdNgZholt9gPvY8nx17D7oxmYu2ylhRgSZDQmHvroDoKTHth3V6/Ez3enBNmFta4ZDYyVIGuBXdX5/KPL7g5gR/xd64SJb8YCHSTIEcrcb85m+FAcJyeI8aMOmKDmHuxvoCcmhLyMCesOArsw15ommNiwAxZzakeZsOZQ/Hm+OrG+6Oj5JvA6JuapSpyuEBMEvaGJFld1X47jOI7jOA0JF9w4juM4SJAewBNYIG4dVu0yDdigia7P5twoS7Y2KiRIF8yOtxh4WxO9kuUpObUkVpY1qYWjheM0RroCV2/8bwNfZQNfpTnHeIpNjGBEFca4hjnT2AgwMLZH2Ao8IEF6VVGwWIxVzmccTfSABPkMeFqCzNVEt5cT3VyswbCrgFckyMaaiHYcx3EcB0CCtMOux/Oq+b4WmKtNS2CGJnqiku3ygMeAVsD7d3Jmi4KJ1zC3g99qohoTyZOAhdVxK4kOrR0pE9Z0xZK7xZi4ZiNQlCtucfE478PaRx0CPgTOYu2jXsIcT/99ZZ912jhDgHux1ltXb7NdK6BpZY5E9UFM5u8F9kZn19HAmCi82VFdd5o4XnF8rI7irZT7zSgJco0y95sj7h7rNETi324HTKyWEtd0xkQ05zFhzWFgC3AFK5jrgJ2HrwOKOdociT/PZaqIThPdLEHewM7jpdi5tqK/s3zK2vW9oYluzsT+HcdxHMdxcpFGl8B0HMdxqocEGYFVPM6LrTB6YeKbxZroruzODrBEa9NsTyJTxKDwaGAo9hnvzvKUnMzh7aQc51YKsQBsHo8xi4Gcp4BCljCCj5hOTw7TiT8APsCCtRVxHWgOVi2datlEmT36BAnyzp2CyJroOQnSRIK0rMwmvTbEa+inwBQJMk8T3RhFN9MlyEfVFVZqopckyAbMMaBaSVLHcRzHSWME1qapysKDNFebTcCcytxIopvMM1gC+OMqiicmAiOBv0oTwozChDG3FdDGJHS6c00nTLBShCWW1wKns+jOWiFRlDQUO+5jmIDppATpDfwAK3j5hSa6pgpj9cWcXT6qgqC3B/a55ATx+z0YW5yNwoQ364CtNRXGxPurXcCuKObqgIkTRgJPSZBjmIvQQS+McHKNeG5oj4lp+mECm16Y0BFMLHMc2I2d3wRztGkdX7+OudmcituerQ/3rii6+Sl2LhqP5ZiuxfnkYTG8EmytttKdbRzHcRzHaey44MZxHOcuJdpYP4ZVwLyniZ6PgdXxwKeaaK4E5hqNw40EaY+52lwE3qmh44GTu7jgxrnriYmO1liyoyNwP5bou8goLmLVl+d4nNmspzuL2MaLDACeRdhug1BQbtg84FLqP9HKfBcwQRNdEIWjgyC+//YUYwHtjAtu4tyOSJA5mNPNAk10dRTdTJMgMzTRa9UccgPwqgTp7IFqx3Ecp7pEl5p+wFvV2P4R7Fr+iSZ6/DbbtsMEsLuwhOodRS6xbdTXgd9ookfTxhkKvF1u23zsmp1yrkk5JaRaQ60Ejt/O4SXbxGKLIZi45DgwSxM9LkGaS5BvAg8DCzCnmjsKcyVIV+DROM6ZKkyhJ+akk1PE736mBOmEfTajJMhGTBhW4+8z/g6eiI+18R6sJybAGSFBSilzvzlcg/syx6kx8fzaATuf3YOJa7pirjWKiWZOY641V7E1UEts3XKSsnZQJ4Ez1XWHyjRxbTIzttYdjJ2vm2PrtmJge664izmO4ziO49Q1jSKB6TiO41SPGNR8Gqt2m6eJXo894O/FKuVyqfLrGg38ehUT0MOwYOIKTXRLlqfk1A09gRXZnoTj1BdRuJkS1qT/vIIFgk9gbQo7UbEYRinhKvAG8FWEHgAUcj9W6XkIOINVSJYXm6wAXo4tEb/EKph3V6E6ughL2O2tzrFWB030qASZBTwjQRZqol9KkMmYCGdWdYLjmug1CbIKE8N+XFdzdhzHcRotD2Bte+6Y9JQggzBXmy1YAUalLgnx+vsksFwT3VaViUR3mu8CyzTR9Hvmh4HVQEF0W00JbNpi9xNFmKhnaUNpsRiFNoMxZ9PT2OdZJEFEgowDXsHuk/6jJlolQUzaGn6+JlqZK2B5emCfbU4SBV2fxsKUkcBrEmQL1tq61on6KN7ZEx9IkJT7zQPAExKkiCjA0URP1XZ/jgM3/v7bYWujHpi4phfQBhPWCLbGOQOk2iylCgzKC2tO53pbtPi3mu1W9I7jOI7jOFmlQScwHcdxnOojQfpjQc1lmui22F5jMpYQ/SAHXVdKaMAtpWJg+TEsgPK+Jno2uzNy6oIYAL/eUJIAjlMdKnCtSQlrWmDB4BNYQHgXcDK9QluCNAcmcJLWbKA3D7KdppQyh7GcYRBTeRM4wyVmIzwBwGXOcJlzFDIQC0inWgXcIApRFgOTsYr4IkzYuPYOh1OMJVnqlJhUm4k52+QBC7HE5JMSZG41rd63AQ9IkD6a6P66mK/jOI7T+IjuHkOAd+6wXQtsfdgGmHk7V5u4fcoV9TNNtErujjEB/S8wp893JUgzTFgzBmtJ0gm7PhdhLZe2Ayey7eBQXeI900DsuM5jxS0pJ5+uwOtY4v0dYElV7wfidzQdW8MfqOJ72gJU0Qknq0Sxy3wJ0gZzRnxVgmwH1mUyPqGJnsTuWddF4XgPTIAzTYKAtSs9ABzKZeckJ3eIbfVS66PeQB+sECfVVkkxYc1ZzOWqSfx3eWHNKXdcchzHcRzHabiI5lZbY8dxHKeOiEHOcVh1zafRyropMAUoxQKmObfAlyCPAUeqWjmZS8Rg9ASs2mddVWzWnYaJBLkP6KKJLsj2XBynNqS51pQX16S71qQENmeq2D5iOsd5jF/wChfphlBKc44yjg+YjDl+/Yh/uOWNP+KH2DXrJJb82Iq1GriQNvZTWBB7O/AV4He3q4iOAqBXgV/Wxzk5VlJPB5ZhoqGpWLLx8+rsX4L0xa7hb/u1xHEcx6kKseViR0103m22GQg8hF1jV99J4CJBxmJtHGdW1RU1rkO/il0PPwQKKRPtDgc+ArZqopcqHSTHiUKb/pjQ5jLWYutwfK0ZMA0T3q4Gfq+Jnq/G2AXAC8BOTfROwuL09w0Fummi86t8IDmCBGmJ/W4MBnYDa+u6sCEWUPSOj66YOCLlfnOiLvft5D7xb7wttjbqhLXq64052eRjrZSuYmKalEjsLOYqfUNUgwlr7tg+znEcx3Ecx2lYuMON4zjOXUBMMD4FXAfe00Qvxyq5aVi1/6JqVtvXJ9doYA43scppMlYlOsMDdHcFPanDFjWOUxdIkNbcLKrpSFkCLCWuucW1pgasoBMT+Lf8NywJdSs/4v+I/xqEVYZfxqrni4B/xALY9wNflyCHsFYDx4AlwNfjPHdhrRuWVDYRTfSSBLmKBczrvH2iJnpSgswAnsUqWudgCceHbjfPCsbZFxOngzHHG8dxHMcBbqz1BmEigULsGlqMtbP98DbveQS7Hs7SRMu3biy/fR7wKLa+ef924pgolki1heqCXb8nYY5027Br+ynMVWeeJrqmqseai0iQfphLTwnmWnMwPi+Ya883MOHy32iiO6o5dh7wDHC4OmKbSA/MsaXBEcXVSyXIWuwzfEmC7AfW1FX76zjuaWCDBMnHPr9ewJT4/wOUud+4YKIRE0VuqTVSZ0xc0wtohglrCrH2T+fjzwvAfuy8my6sabAiQsdxHMdxHKd6uMON4zhOIydaVz+FBTdXaaIae6RPA7bkeoBTgowHrtQgwJgVogvBI8AOrLKxQdmgO9UnBtO/BbyT7rzhOLlCdK1pz83img6YoDHlVpNyrjlbFwLM6AL1OnCUykQ3cVOsNVQ3LJi9FBMurovjFGCik2GYCGcDUIAlGmcDL3OH9n3RFWdfdZNetSG2dXgWa3m1E3g+zmFlNcbogrnSvaWJltTJRB3HcZwGgwTpDDyICVTzsetiSfx3V0wc8xtgRbqgRoIMACZStj68k6tNIfA05tqwIP0aFIVm6pyzAAAgAElEQVQInbhZYJNHWWuoK9h98jJN9P2093WJY/6uobbukSB9MKEN2Lpvf9prHTChzWBgBiYsqta1O64xnoz//ay6DncS5FvYPVGDb3kb7//ux+7/jmLCm9u2Psvw/ttQ5n7TnTL3xQPAcXcfbJiktc1NrZG6A30xkU0h0BI7n17EhDUXMRHbfswB6RRWmJBrbdkdx3Ecx3GcesYFN47jOI0YCXI/Zmu9IBUAlCA9sMDdl/WZbKwpEmQ00KQ6SclsEIOAD2GVcPM10aNZnpJTT8SA+tOa6JvZnovjpLnWpLeEaoFV7Ka3gzpR39W5UXTzGtbGsAhLCpYnHwt2DwHWYOIUxdpGLUgl5WKAvDeWeOmABca/iNt20ETn3mYeI4CWmmiVHWYyQUzWPIe1GdyFtYfYrIluqMYYT2HfXU6LZR3HcZy6pQrX1DHAHixp3AR4M/7/YUyEu0ATLarCftpi7RD3ACswEU9KWNMFa6dyChPXFAFFKdFrFPz+mzjU36XaF6e1mFqnie6sweFnFQnSCxPa5AOrgL0pwUU85iexz2w78KYmerKG+5mEfVczq1vEEQtspmqiv63JvnOVKPAaCozA7mnX1Pe6O7oOdadMgFNImfjm4O1amzrZI61tbmqd1AsT17SlTFyTh7nVnMNaQe3DBDYnMWFNlVvBOY7jOI7jOHcXLrhxHMdphMRA1GQsQPdpWtBzIFbNODfVUz7XkSDDscTo0mzPpTIkSHfgMeAQsDQVTHbuDiTIA0A7TXRhtufi3D3E83y6qKbeXWtqQqzGH0tZNf41rN1hHtY+sARYBmzBkoIXMdebk1hi79PyiauYVBoPvAR8APTBHKcqTCTGc/b49Er7+kKCtMJEN1soE92s0kSr1CYqinZexBwBPKHjOI5zFxLFNt/CEsIVXQs6YkKAlENoISZk3QfMpwquNnE/fbBrziHsetwFu26n3GuKMHePCseSIC9iDjw/Sb92S5BhQD9N9OM7HmwOEe8fHsQ+z1XA7nRnEwkyGHO1KcAEThtr6nwiQUZiLTY/rIkDUCy86aSJfl6T/ec6UfQyGBiJtfVZk2rllYW5tMbEG72x4pvTlLmgFLv7Tf1TrgChE7Y26IO1g2qOiWsUE9YcwsRS++O/TwLn/HtzHMdxHMdxqoMLbhzHcRoZMRn3NJZkXZiyro5Bu/uAWTWtsssGEmQoFizMOTFDDPQ9iAVDF2qi+7I8JScLSJBngJ2a6K5sz8VpnFTgWtMBCxSXd6052VBEGLE9xWDMmaY5ZtNeDGxPHUNsNzEVax3QBtgKjMaEjbc4tEmQCVjipSUmOP1nYE95sVGscP0W8ItsCJEkSEtMdLMd2I21l1qiie6u4vsnAtS3Q4/jOI6TPUTkj4A/AB6gN1v4Lv+LlNhmFmNYxwtcoT3NOMlk1vIQi4DjfMwkdjCVC7QnnyvAL7jMn6re3N4ous60p8y95gFgOLAIE4mm3Guq1Dolrj1fB36uiW5Ne74l8DVMSHK65p9I/RFbNI/FWs+sxu77S9Neb4eJfkcACzBHmhrfj0Xhzhjgg5q2qpEgT2OCoAbnIFQd4u/tAGAU1lJtLdayMyvB7jifbpS537SgTNBx0FsPZZZYgJDeNrcLtr7oADTD1gQtsNZ2qe/hAObYdZQcKkpwHMdxHMdxGjYuuHEcx2lESJC+wKNYD/nN8bkmmKtNNyz4dyGLU6w2EmQQ0FsTnZftuaQjQToCj2NtThY2lCS3k1liW5vvYG4THkB1akU515r0n9e42bHmJHDmbggQS5D+wASsKr8nsBhzvkk5il1P2zYPS+KtBKZhIp4rwCZga/p5WoK8jLX/O15Ph3ITEqQFJrrZjQX9nwXmVaU6O4qVXgHeTznYOY7jOI0bEXkJKKUzf0ghPfkufwfAftrxz/yYyfwtj7KJRYznc77D9/gLutOMT3mWzuxmCF9yiv78khe4zP/Hj/gbLDmdEth0wlqpHMPuPzphbnEnqj1XE6j8CfC5Jjqr3GtPAadzvV0w3OTK1x4T2mwvJ7TJByZh1/OjwG9r6yIbXYUeBT6qqSAprk++Dfz+blmfxGPuhwlvmmDCm13ZdimJArOU+KYncJYy0UfR3XAvnyniZ5m+RronPlKuNS0wkc0xzK3mALAXu88+Wd22bI7jOI7jOI5THfKzPQHHcRyn9sQA01ismmdWqo1GDAI+hQWdamRHnQNcI4euV/GzHoFVfH6piW7P8pSc7NIJuHC3BLOdzBFbC6W3g+pImWtNSlyTChDftYI+TXS3BGmLBdR3A48AszF3sRckyKea6Pm47XUJshB4ApiFVYfPA+4HXpMgu7H2DicxN50uQFYEN5roRQnyESa0aQLMAZ6WIHM00aN3eO9lCbIBGAfMrfvZOo7jONlGVd+VIM15iz/jNJduvHCM9uRxkcfZBMBkzrGQK5xgLN05xxTexYQ0rejOJUZymm28ChwmutYAa+LPEqwtsQJv1OT+VoI0x8Qe+yh3jZIgvbF75wXVHbc+iYUVY7G5rgHmlE/WS5B+wGtAO+AdYHltxRPR2e8xbD1fG/efjsClu2l9EoU1e4A98fdsFDBWgqylnFCqnud1AXNo3BoLobpg4puJQBsJcsN1pS4Lo+Lf5SBMYFeIuWMdI81ZMldIc9tKrZN6YS5GnTBBTQtszXQJO8/sxgQ2ezB3I2/v7TiO4ziO49Q7OZPAdBzHcWpGrHR/AkvYvauJXorPN8dacZwCvmjA1VMlQNNsTwJutOt6HLiOfdbnszwlJ/v0wBIWjlMhaa41KVFNSmBTQpljzV5gFXeJa0110UTXRNFNB8ytZiowAxPhfFWCzE85w2iiRyTIAaA7cBHorIl+LkGWAUOB6RLkNJZo6JyFw7mBJnpJgnwMTAfyMHHQ0xJkRhUcBTYAr0qQLimRreM4jtPoGQQ0QSlz7RjFXhZylLkM5zF2sYax5AMDuIA5cQ7AEtQXgXPspyP5LNJEf5U+sARphl2PrmLuKje1nKoKsTDhxbi/f0ofI80NZnFNxq4PJEh7TKzbDVgHfFZ+rrHN53OY6HUl8Lea6LkM7Lsd8AywIAPX9bt6faKJHgAOSJDumPBmtARZj7kdZu13L97jH42PFdHtsBcmwBkvQS5Q5n5zNBNrgujS9CAwHssBXMXWIPlYjKVEgiwHVmiixbXdXw3m15yytVFPoA/mVNQCEwa1xASAxzFxzYH4c3dDapPuOI7jOI7jNH5ccOM4jtOAiQGUKcAuLEhSGp9vh7XT2K6JrsriFDNBKiCUVSTIUCxYtRrYlG17aidn6IFVLTqOu9bULV9gbjAtsSTY85jophh4QoJsBtbEc/My4GXsfD1GguyMn/caCbIOE+pMAkZJkFPANk30Sr0fETfcamZg1+w8YBEwTYJ8pImeuc37SiTISqzd1of1M1vHcRwny3RFuY4VWhj5KANYyhK+x2KakYcyjc9pzllMZHMMOA+U8iETOUFHvsF76YPGooKpmEvEslqscyYAI4F/rMChZSRwPIohcooo6h2DJfzXY6KX8kKbPMz15ivY5/kzTXRXhvbfArsPWK6J7s/AkD2Au96FVRM9AhyJzkEjgZESZCOwORecf6MD0XZgexSrdcYEJ+OAdhLkMHAQ2F+TQh8Jch/mwlSKnQcqEhvlx/1NkCBvptqSZ5roWtMWWxv1wI6zN+a4k3KtARPEHwJ2YMKaPcCRVFGZ4ziO4ziO4+QqWU9gOo7jODVDggzBgiMLNdE9ac93w0Q4yzXRbdmaXwa5RhYdbmIA9FGsL/iHtbT3dhoRMXDYDZif7bk49UsFrjWpn+5aU0dooqUSZA5WOb8eWIFVmH8CvIu1T+wqQeZpolckyBIseXYUeAAT36Sqi3dJkD2YXX1XrPJ5J9Zuqt7P8XG+n2DJtibYsT0rQT68Q4JlOzBcgvTVRPfVx1wdx3GcrFKIcvM9xUKGsIGv8x0O0ptO7GMvv2Us+SxkBIdubPcpI1nPS3ydX9KPGy1XJEhXbO24ujbJdgnSBxPDziovRImClvuw1ks5Q3SrGYMl/zdg6+pb2tFIkJ7AK5h73mzMPTYjbWskSAF2/d+aibV72vrk89qO1ViIjkFzJEgHTHjzWhRqb8wVAXwUuaVavK2MLsYp95uxEuQyZe43R8q3OCtPFNt8CziCiVgqowRzQyoEXpcgb9RWdBPdsjpi99j94jH0BFrF/TSJc7qACWoOYOumw8AJbwnlOI7jOI7jNEREvUDfcRynQRGr6yZhgbQ56clBCdIfeBiYl2qv0dCJAdppmuibWdh3f+yz3oIFoT1p7twgJige1kRzKnngZJY015p0cU0rrE1DSlxzEgsQ50TQvjETrwkvYEK3ZsBEYCb2HYzHAvufaqLHJchU4BwwEPhd+epYCfIi5oZzBksEDsW+z43Agfp2MpMgTTGHgXNxHvdhQs9Kq3pjgnMC8LZfoxzHcRo3EmQKb/KXnKYp3+cXALzPy5xjPN9iH3btOMI/8RCd2MZXo8BlAfeziH/FVH7KWK4AizTRzyTIAGytM782zjNRuPJHmMj1V+XFABLkWcylY0NN95FJ4r3dKMzxbjOwviLHk1h48TT2GW0H3tNEj2dwHnmY2OaUJro4Q2N2ASZrom9nYrzGSLyXHIF9/9uw7/9idmdVOdH9phMmXOmNrUWOEAU4mujZctt3Bn7IXkr5gK9xlv40oYSurOY7vEVTSllHL+bwHS7RjeYc5Wl+yQiOY2udn1WlvVScV1tMWNMXE671xJx6UsKai5i45hzmoLUXE9Ycx37v/d7VcRzHcRzHaRS4w43jOE4DIgYHnwbOYgG/9OrEB4DhwAxN9ESWplgXXKOer1exKmsSFiyaHaviHKc8PbCAodMIiK417blZXJNyrUm1g9qLOaWc9gBxdtBEz0iQuVg1/kfAQmA6dq5eKkGOAdMlyHKsPdNLmDX9mPj/dIqBzrHlwEoJsgYYgLWMeEiCbMLaTdVLpa0mek2CzASewZIUu+OxfFRZ6wNNdL8EGQ7ci4lDHcdxnEaIiOTzR5zCmkg14SLNKOBe7qc/79CcbSznXtqwmy4cozNj2AT0YhEtWch3eYr/yVj2YknxYgkyChOa1mrtGEUjX4v/fbsCsc1ALPm+qab7yBRRQDMKE+JuwcS4t4ilo0vMcMxVT4FfYW4oGRPiRrHC48AVYEmmxsXXJ3cktuz8QoKsxr7nlyXILmBtTVo31TXx9644PlbHWEVPTHwzSoKUUOZ+cxhrg21im2ac48/5d5yiBb/mT/iAx3iOz5nBDxjIXJ7nc2YwmRn8gHv5SwpR7D54ZvocohNTZ0yklBLW9MBaveZhwpqL2O/zDkxccwgT1pwAznpLbsdxHMdxHKcx4w43juM4DQQJ0gsLyq3TRNenPS/AQ1jQY2YuBolqQwzu/AtN9J/raX+9sBZSe4FlmmhFvc4dJ1Wtu9FbuTQ8ongxXVRT3rUmJbBx15ocRYIMwhIC72NVv48DczXRwxKkHSbIKcK+03uA1pRrCyhBBgN9NNG5FYzfDRiGXVt3YH/rZ8tvVxdE8dcUTOx1Efsd/aSy61GsZH4GeMtt+B3HcRonIvIjILnpyQkcZioHeJ9DbOcJrtCS5lyjL7N5mXnAA/yUqZygF01iGymhCc1Zy7/lP2Ptn2rl7CFBnsKuwf+kie4t91oB1oppTjYLGCRIc8zR5F7M0WRdZe5x8fr/ItAfE/XOvZ3TXC3mNJGy6/tt2wNVc9zpwOby34VTOfH34wFMgLYPE940mDbSEqQjZe433bFYxh7+iu8xjt/xOBsB+AVf4xrNGcxqFvEd/k/+giZxkB/zn5jIGzzGNkxQ824cqw8mrGmPtfk+j7WCuoyJa4qAg5QJa47nsluQ4ziO4ziO49QVLrhxnP+fvTePj+q68n2/SxNCzPMkjAdm24CxwRgbD4DN4HmI7aRtJ+mkM9zuTqf7dd+X9svrk5N+99285Cb53EwvfdOxuxM7wbGDJzA2ZjTYzIMx8zwLMQ9CEpLQvn+sfahSUSVKojSA1vfzqQ9C59Q5+5ROnb332r/1W4bRzPGCmhHAjcBcn4kfbcsBxgN5aCAzaQb8lYzPMPyKC9xvGvg8OcTKkSy8WkpyGQ2Dz+Z9AXj1avzeXS2kcK3pDJwnTlTjfzbXmisMCeU2oBCYAXQHJuJLKvryTHcDHdHSUyVAuQvc7Lj3d0RLFv6xlnO0RUs7DQaKUeHNgQa6pPjzZqPXA+r0lo8ujCa9RyWU8eg9vLqh22YYhmE0HRLKN4EH0VIu2ajw9CRaXvAouui+Dh3f5KBCgjPAdrTPrELLKc67XJGmhDIIHQ+/l6wkkoRyJ5DlArfocs5TXySUfNTBZAh6/WtSiQH8vvehYoWDwJ8bqr+XUEagLjvvZHIe4efNXwT+4AJ3LlPHbSl455gbUcH1QfR+uaKcgyWUkcBfAmXM4Q4O0J2nmcEJynmFL3ELb3GCLhRxI3/HL4mSD/4XT3Etp3iAI+izZSMqPioFyoiJa44QE9ccs3mwYRiGYRiGYSgmuDEMw2jG+KzA+9CFtjkucGfjtuUDk9HyUgszmRnX3JBQvgq83FDX6Gvd34cGkD62AKVxKSSUXsAYF7g3m7othlIH15rjDZGpbDQNEsoE/+M8oAdadnFh5DwlodyECm/y0b//By5wh/w2QRempl3KyciLt/qjC5cA64FtDemC5hfOJqAZxdXoIuncZJb8Eko7tHzWn+z+NgzDuPrw88J7UPHIF/yvZ6CL4AWoOPQQKrgpQt06QUU5N6Lim67AS6gr6mUFA72rxjfR8ofTEgWh3n1tMtovNercyn9Ww9Dr3okKJ5K6wPqxwBDgcTSJZSawqgHnnQNRh7634+f2GTp2T2CsC9z0TB63peFF20PQe+gosLquDk3eNWcAOjbNRx1hioGtDemeKaHcD4wFithIT97jrzhLHxzCQA7yeXYyk86coAvPs8O3q5zfcTMdOc0jfIo+T1ajY+tj6Gdw4mqONxmGYRiGYRjG5ZLT1A0wDMMwkiOhdEYXDvcCH8YHMSWU9sAUYBewogXUw65EFxwzGuTxi5kj0YDaxy5wOzN5fOOqpjea+Wg0MnGuNYnimmpiwpo9aKDYXGuufhYADwG3ucCtkFBmAZMllI9d4Ha6wK2XUI4AXwfaoyUY3wRwgXMSylGgG7CvtpN4Yc1mYLOE0hsV3oySULYAGxqinKMLXLWEMhe4F2iD9oN3AwuT7HtGQtkK3AosznRbDMMwjKbDJwdMQBfHe6HjnNP+BTouOomOhcrRMooR51EhzoPALFR4erlimzzgc6jzxdtJxDYCjEPL8zaa2MYLJW5GHUr2Am/WVg5SQumKjiEGo+PG9xuyfKSE0hd1VH0302Ibj81PMoB3flonoWxAy5BNlFBOo8KbWj9fLzQbhf6dc4AKVDCdg47jqiSU5WgM50gDNL8NkE81/ZjB3zGMQ0xgPedozXS6M4MbyKOIMqrQkqnVQAlnGUg79gLL0efH2mSuVYZhGIZhGIZhJMcEN4ZhGM0QCWUAuij4iQvc9oRt3VEhzioXuE1N0b4mIApSZQwJpRPqalOGWoZbrXGjLvQG1jZ1I652JJQ21CwH1QUNAkeuNcfQBZVj5urRMnGBOy+hfAA8LqGccoHbKqG8B0yRULJd4La5wBVLKD8B/gUYL6FscoHb7A9xGC1HVavgJuGcB4GDXvx6I/CkhHIQ+Cxyz8ng9VVLKPNRV4OOQFcJ5Q4XuCVJdl8DPC2hrHeBO5nJdhiGYRhNg4RyM3ALsB+du7QFfoKWiXoWXTDvjLra5KCCm47+7TnAQKAf8F0gC5gkocyur0ObF9NMAnoCv00hHBkKVLrAba3POerRphy0Px4GHEBFQKdq2b8V6gIyARUq/cYFbkcDtzFyVP2gAfvo3mg5MSMDeEeXjRLKZtTlcJyEcg4V3uxN3F9CGUrsO1mMxjASyQFGA2MklGkucBvr0zafONQe/e53B65HvwOjgUJKgVLaMI595HKMXMoYRA8WM5K72Mwq+lPNSrLQklAn+AuGsA2NjXT0/xqGYRiGYRiGkSZWUsowDKMZ4QMnd6BW4LNd4I4nbL8WzW5fkCzIc7UioTyNfh6XHZz0QeKb0MD1ihYkWjIyhA/qvwD83mdAGpeJhJKNZmfHO9Z0oaZrTSSwMdca4yIklI7Aw2j5xSL//wfRRZFNfp9C4G/Rxcp/dYE7JKFcBwxygXv/Ms6diy5o3oQ6sq0HdmTSej/OLaAbmiG91QVudZL9hgM9XOBmZ+rchmEYRuPjRSH3ouVditCEi/bATBe4+X6fbmh5oq+jLmz5fp/2aCmldqgw57cucFv8XPNuv/19F7iKerRrBPAk8I4L3Iok2wuAp1AXlxN1PX4d25KNinuGoy4+qy51Tl/S6RGgAzAXTXCp8+dQx3Z2QMcoi6KSlw1wDpufNDB+LHYdGkcAFTrv8o6JQ4Hn0e9qOiWj8lHR2iuXEt348lTR3KgzKqzq53+O5k9Z6HxJ/LZt/H88zQBW8jAfcoYqXuU5sqngL/kPfsL/wwA+5CE+4j3uYguT+Ae+Sz7ngWvQUnAm3jIMwzAMwzCMNDHBjWEYRjPBOzlMRAM08xMDfxLKjWhw54MGsh9utkgoT6ABysu6bgmlLRq4zkY/4wazDDeuXiSUPmj5mrebui1XImm61hzHXGuMOuK/m+PRRcBT3oHmIWCdC9x6v894tB8oA94FdgNPuMD9LgPnF6AQFd50BTYBGzPloOaPfyfQBxXdrI2uK26fHOBpYF6m3XYMwzCMxkFC6YG6r+xCxcfj0bHSYmBWfEmouHJTG9D+pz+xBf+9JJQv8n3JWKAH8J4LXDrigOi9vYGvABuB6clKU/l+tsQFbnnaF1xHvNBmEDo3PgqsdIE7don3ROWab0ZL6cxsjDm1FyA9gvbZmy+1/2Wcpzcw2gXurYY6hxFDQrmGP/Bd9jOBUvpyDZv4S35LotjmVR5kG48wgZ8yDv37v8+tbGAiZ+lLRw7yLUa5wB2JS0DoTM15UkdUUNMVFdu0Q4U1Jei8aTOwFXVtLAG+BhTxKT2ZxzOUUIhQTSe28Dh/pDdnWEtfPuQFSulFAUXcz+8YwT7Ugac78IO6PBsMwzAMwzAMo6VjghvDMIxmgA+QjUcDpWsTgqiC1gC/Bg2wnmmaVjYdEsrDaCC16DKOMRAYg9psf5osQGwY6SChjAJIltVrxKjFtcYRE9ZE4poT5lpjZAIJZTAwAnjLBa7cCy0fAja7wK31WcJfQjOLDwJHUFe5P7vAlWSwHR2JLXzuBda7wB3O0LHvQDOsc4EliSU7fH83xESBhmEYVxZ+3jfMvxah87/RqMvNerRU0vmE94wAClzgPvFObiP9+3KAX6ZyO/Hj2etQ4UmyslCJ+xegYhtQx5yLxKT+/OOA1+tbsuoSbchCHeVGAifQ+WGtohnvQjcaTWw5B8wANjTGXFBCyUOdbXYlc6XL8LlsftLIiMgT9KADBfwXsunGc7yMOi3pvbWNbrzJN6mkLXfz0gXBzSIGU0ZHTlDIUW7ir/kZMUeqc/79HdHvcU+gNdCKmLhmIyoaO4w6f9a4lyWUqeg9f7Ael9UbWOYCN6se7zUMwzAMwzCMFktOUzfAMAyjpSOhDENtsOe7wO1P2JaNZuK3QTP2W2qWURW6sFhnJJR8NPDbAQ0o15r9aBhp0BtY2dSNaE5415r4TMzOaLmCU8TKQe0FjmfK7cMwkuECt9mXbnhAQpnpAlciobwLPCih5LjArZRQ5gLPAHtQ4c0QYLKEcsr/vxwoRss21avf9SUQF0soy4HBwAQJpQxdMN15OQIzF7glEsp5f9w7JZQKF7jdcbtsA26WUK5zgdtV3/MYhmEYjYefs9yL9kNvowkXQ1Fnzu3AjBSlCnujSRsAeah7zVLA1VZayAVuhYRSCTwsobxXm/OnF7o8iM6nXkohtslGXdg+zrTYxguRBqBCmzPAXBe44jTed71vdzf0M1nQWONQ/3ncDxQ3tNjGY/OTRsY5N11Cac1rfJnTHEXnP9cA+4FDvMfnGc1bLOELtKILKsIuYBxtgGrmkM0RHFoWrgoVgPdAnwGVwA7gQ2ALsKUO7rwr0ESjaEybLvmoc47dR4ZhGIZhGIZRR0xwYxiG0UT4bLt70EymNxMz6yWUVsAkoBQViiQLsLYUKqlHnyWh9EPFNtvQ8hot+TM0MoD/3nZBF+NbHAlW5/HiGog51uwD1qIZl/adM5qC5egi1zh0ce1snOgm2wVumYSyCc06X4Vm+I/1Px9F+5tcoMoLZlbUt+yELw+5TkL5DOiHut6MkVA2ApvqWzbNBW65F92MACZKKLNc4A74bU5CWYaKcfaYe5RhGEbzRkLpiZaF2g6sQUsf9UUXvw+hrm0VSd6XjS7Qz5FQuvn3HQLeA/5CQsmqrQ/wzm8VxEQ3J1LsejtwI+qwk8o1YzjqWLj30lecHl5ocz1wKyocWJiO46kX3o5HS04dBH7jArcvU+1K4/yCiqcqgI8b4Xwten7SxAwAsjhPBepS0w3ozwoepS2duZcOLCOHLFqj5eGi72M3CriWVrRHhd8O+AR1YNoMHKjv+M2Xp5oGPIc+D9IR3eSjbjqvtLTy5YZhGIZhGIaRCUxwYxiG0QT4UhNRQPSdJNbg7YApqCPEspZa/siX/hiABnBvkFB2kobrgA863gH0Aea4wB1qjPYaLYKewJGGsMlvbvjSAYnloBJda/ZhrjVGM8MLTuahC4gjXeBWu8CVSSgzgKkSyp1o//q36ILmWjRjvi1q5b8LXfjIQS35x0go01zgNl5Om4DdwG4JpTMqvHlGQtmNlps6Wo9jrpJQqn0bp0go70Rlq1zg9ksoZ1AXnHq32zAMw2g4vDBjBNonLERLxDyEOsmA9k1v1zLO6g6cRHLgTL4AACAASURBVN1N7kYX7Ae7wFVIKKVoWZrjtbXBBW6jd7p5UEJ5P7E/8i4xE4DVaH+Z7Dra+2uYXvsVp4+Ech0qtKkCPkl0gk3xnhxUZDMRyALeBdY0wbh9DOpQO7OR5vEtZn7SHPAxis7+dT+t6EQBrVBRWiklHGQ+U/gii4E+ZJFDAYNQgXcFmkxUShn7KSMbFdnMdoGbm6k2+u/1K8CzqMjnMPpdSiQHfY4IKraxMaNhGIZhGIZh1AMT3BiGYTQyPng4DljuArc5yfauwGRgrQvc+sZuX3PAZ2iOQrMpc9AgYon/t1bXAZ8heh9wAHijNit1w6gHvdFM2auGNF1r9gOfYq41xhWCC1yVhPIB8JiEcsoFbocLXLkX3XwNXQxbjgo616F9zXJgEHAzml1cgX7f84HnJJSMLES4wB0HPoorNzXJi2M+A+rkSOMCt8Y73YwDHpFQpvvj469nioSyzfpCwzCM5oVftL8P7X+mowvej6IlpHLQRfl3fYnCVPRG+6i7gFmok8VNftsR1G2jVsENgAvcNi+6mSqhzI6SFXySyKPoYv3sWsQjd6Fz15IU29NGQrkGLbEDOl9OyzHHv28SmnDxGVp2qrbPrkHw5aILSZJU04BcdfOT5kDCHCl6dUG/o8dQsZvjPGVUcR4VtPTmQ0YzjDP0oAORyKWKE6h71Sn/vlJKuIvz9ESFda0z3X4vuvk5+n2K4iqVwHl/Dbm+fcuAleZsYxiGYRiGYRj1xwQ3hmEYjYSEkoVmoV8PzEoW0PCBwnuBj1zgdjdqA5sJEspQYplYxWgQKAsNDkUW4he5DviA2G2oI84iF7g9jd54oyXQB80eviKpxbXmNDXFNcfMtca40nGBK5VQ3gceklBKXOCKUdeAnhQhvMVTHKcPWYzjWnbwFOvYyRHm8Twn+ArVONqyi8lMYzCHUEeaX2RqQcI7ta2VUNYB16JCnzsklA3AZhe4c2keZ513upkIPCGh/MkF7rQL3FEJZT8qKlqZiTYbhmEYl4+E0hsV22xDn88dUHfTctQZxQEfRK5lKY6RhT73TwB/cIEr8SKeKM4XCW62pNMmF7jdEkoV8IB3iTuEll7MRV12krqLegecAuCyEkUklEJ0LpeDLv7vTvN9bVF3n9vQz+JVF7htl9OW+iKhDEAFT2+n24dniN7A0kY831WHv4+iuVH0bztiAplKVBgTiWM6oo41A2lFZ/LJQ8dy59hLR86Sz2q6AtVUkM/bjGIjx3iWD5KcPhuoV4nRS+HHrLMklPnAQPSZ0Nqf7wiXcA42DMMwDMMwDCM9THBjGIbRCPjg5wRURDI9WVBDQhmC2ma/X1tw9WrGi22eR4U18Z9RlIUVUUVN14F3USHEadTVxoJGRsaRUPLQBZFmn/2XxLUm+hdi5aD2o84eJ8y1xrhacYE7LqEsAO6XUN5B3dOqeJ3htKeMf+T3lDGYlxjCLMbTm3X0ZilP8wfa04/p9Oct/gvfIUAXQG9DXQQy2cZqYCew07vc3QR8XkLZgZabOpHGMdZ7p5uHgM95MepZYAXwpISy0UR0hmEYTYsvIXULMBRY4Mv/dUedWU6gYzWHJl/sq+U4uWh54p7Az1zgosX6KmoKbvrXpX2+PbP9sauAfqhTS3GKduShZXzn1sWdLeEYvdG+NR9YBexMpwyTFxwNQ0VH+WhJrqWNLHSJb08h6p43w/e/jXXePFT80SLjB3XFf16diM2PolcVKq6pQGM2x1FxTQf0e3Da75OL3m/dqCSH85ylGqGSc5SzhWxO8gWWURFXvuk/eZGRvM4dXpRWhVBBNtVk4RDKyaeSS471LgcfH1nXkOcwDMMwDMMwjJaMCW4MwzAaGAmlBxoI3AKsShZAlFBGATegAc3TjdzEZoEvI/UsF4ttQAU3eUneVo663/xX4AcucMsatJFGi8IL5QYAPdDAans0gzcXvSebBd61JrEcVAdirjXH0QCrudYYLRIXuL0Syho0U38wUEQZXbiZN2jFeVpxihs4w0kKeYR3uI3d/q3HmYzjp4zjCO3pxmHgdgllfkMJO13gjgIL/PNnKPCghHICdQ7YW9sipAvcJu908yTwtITyR+94sBldzPyoIdpsGIZhXBo/XrsPnbtM9y5shcB4tBRuL3R8+akL3NZajtMGdcOpRkU78c4Y8YKbo0AnCSW7LsJqF7hDEsp24NtoIkhti/S3AfuiElR1wZcBvg1oiwpttqcjtPHv7Q3cD1wD7EbLXSUVBTUGfh473rejQYUTSegFHDbxfE28uK0DNUtBdUbdXc6gwprzxMQ1bVH3l1Oo+O2k33YSnQP2R+eB1Wj5tyP8lns5xJcunPQHfJv+zOA53k1oTjVtOEsHVAw2izGsqvG+75BFIf+D5zP3CRiGYRiGYRiG0ZiIS28+axiGYdQD79hyG7AwWYkjn5l3DxoMer8lOrOIyN8AX0IYTiEb+Aq/AqCcbP6dr3KaflTQhUeZxi3Mv/DG15nKXsZRSjvyKKUHb7hd7qtNdBnGVYQPmo8iVuu+Al3AuBbNOj4ILAdWNGate+9a05GajjWJrjWRwMZcawwjAQnleeBBYD5vchfF9Oc5XuUsI3iN5xjLGm7j5RpvmsMIVvAC/8wfgI1AV+BPl1iAzGSbs1BB7k1AK2ADsMUFrqKW9wxABax7gGnowtAzwLuoUDVeSFiOlm+0kgKGYRgNhITSBxXbbAZWu8BV+1JMd6GCkb5oyZr9LnApS5d6F7RJwGfoM/y8C9yqhH2+CrzsAndeQnkKnYemPV71jjvPo/3DGbS808YUbZkCvF6X/iNunN0RWI32P2m543jR0li0tHA5MAd1gquXu04mkFDaA48Ai5uiJLSEMhYoc4Fb09jnbi5IKPnUdKzpgt5fFej3Kn5O1Mq/TqLCmvhXDlqeqw86VooENlloUtAutNRaUbyLkYQyFb0nD9aj+b2BZS5wGXVPNAzDMAzDMAyjcTGHG8MwjAZAQskBxqHBnreSudZ4O+MH0EDQDBe4qsR9WggHac0P6ck/UU7Nz6AH27mNuczjm2igK6InBfRhCm8wgDXspCdv8m3Jl4Wu3P2+UVtvXFV4kdyzaHC1GGrck32BbWjN+9HAGF+25aJFiAy0I13XmuONaVtvGM0BL0KJXtkpfk62DXSRZRQ3c4Jd9OPH/AyHMJAD3Mq1wBB0MaWcvbRmGZ/nFv4I7EVLV5xBM6AbBb+IuA3Y5h3zbgJGeveB9S5wp5K8Z5uE8irwZeAp4E+o+OZv0PlfvJAwB3XtqpJQGl1IaBiGcTXjXTZuRd3V5rvAHfC/HwqMBLYC1wMl/rWklmNdA9wLLHKB2yWhPA4sTbJr9Gw/j5aV6kaa5VC9cOFhVGD+GtpXPCih5LrAfZpwXXcBy9MV20goXdBElK7AGmBzHYQ2Wajr2wSgDSrUWewCV5LO+xsK70Y3FXWx3d1EzehNC3GwSyiZG/9qTWxc41ChcTU6vikhJqiJRDbRfdMJ/fyGAAP9caL370fv0yJUYBPvJJXICrScWCRkTpd8f66VdXiPYRiGYRiGYRjNEBPcGIZhZBif5fYAuiD+VjIhjYTSFs0IPAh8kq599tWIc266hDKM1zhHWZyoJp/zfI65AMynGiEbLSs1AMjjQV4FtDzOIA7Sh60cZQpgghujXvjFj+dJXtYsB12oLyHmcpMPPCehvFJf0Y1fQOjExa41Qsyx5gAqrjHXGiPjJIhXEoUqiQKWht6WjmgmC/0ORmUAotf5FD/H/78fcIJqujOd8QxgNVN5lVJyeI0HmUl7HuIJYDsnKeEN7mEYO5hKFfq9PA0MAiZKKOuA0y5w5y73b5AuvlxGsS8nMhR4VEI5jApv9ifsu1NC+S3wdaAn+nwZhJbtOJ7k8Dk0sJDQMAyjJeHF0xPQPmt6VNZTQhmJLu5vQp/Lx9Bn8IJUc0IJ5SZgBOqIetgnbnQEDifZPRLcnCMmuEmnvYKWQe6Gljk+6n//Diq6yXOBW+F3H4L2qylLX8UdtxMqtOkBrAXm1GU868Wm44Hr0Ot9K5lzbGMjoeSi8/ltLnCbmqgN+WgppKNNcf6GxMdL4ktBdUbFWtWoa00kjMlGxTbxgpoT6Lwp3oVG0DlXP6AQ/e5FAhtQYfVuYgKbtMd3LnBHJJRpwHNEou1Lk4+Oz14xobNhGIZhGIZhXPmY4MYwDCODxGUernKB25Biny7AZOCzxipJcQXQA8d5arrYxHBANm3RDNGDaEAsFpCuBg7Tl+583OAtNa5KvL39s/yaiRxjAOdpRR6nGcIHPMpioCOL6MEnfI9zdKIVxxnJW9zPZuAZCeUXlwqWJrjWRP92QB0zInHNZ8Axc625MvHB/HRFI81lmyO5SCX+d/XdVlHP99Ummqmur0hVQqkGsjnKVkp5mPHMoxUHaQXcQCvW8DgPsY8SHP/BOPqxj4dZjC7gnEMXR4rQxch/AnZKKOfQ73BJkn9LogXWTOKfDysklDVouakxXji1Hl34q/T77ZZQ5gD/DS1FtRa4huSCmyoyJCQ0DMNo6UgoheiccCOwxgXO+THCHaijxibUsWw/Oh6ckUyEEveeQuBtF7gzflMvoDiFcKWKmKvbYVSgmQ4jfZtqlJBygTvrRTdTvchkDSqgmVFbfyyhdPTH7AN8ijr8pO3o6sUko1HnkGq0fNTq5uAK6/vc+4EjiSW9GpnewKGmLKl1ufh7Kr4UVGf0/m6F3svRtWWjY6vj1CwDdTLZWEtCEQmlM/oZ9SUmsAEd++4iJrA5VFupznRwgdsoobxCzCn1MJDsXs0BuqNiIRtrGYZhGIZhGMZVggluDMMwMkCcXfgg4AOfhZ5sv0I0Q2+xC9zORmxis8QHKwuA7mSTRy75aNZZHrro1xHoQh5taM0w4BQaMLuG2CKx4x1GkE1rnsZJKFGQ64p4XckB0quMUUA1dzGDGzhCa6rYRE+m83/Ql730oTPzmMTd/IJ72MACbmYxX+MmXqQXDl14mAU1XGsSxTVZxMpBHUTFNSebw8JBcyROvNIcRSqptglpikbqsa2yAY5Zb/HKFUoxkEd3isjnOIt4kEm8xmkq2cwdtGUvJazjP/gCPTjAk3yCOqn1QP++h9AFlD/44w0HPkb7pnZolnk7dCGlHdDWLyTVEOFQU5hTWt9+wD87tgBbJJRewM3AbRLKVlRgkw/cgz6b7kJFQ0Lt5UXK/XWmJSQ0DMMwYvgx4G2oI+c8F7iDcb+/F+0nNqFuNdvQclJvJ1vs9/3HeLQszlsJ+/RBx5LJiBxuQMec7SWUnNrGmxJKX7S/OAAsTNzuAlcuocxAk0a+Dix1gUsm3ozcXkei87XP0BJYlanOneT9gs6p7wPao5/TglTna2x8++5FP+emTvboTer7oFnhP7cO1CwFVej/jcaooOOtk6gYrYZrTW3ly+IcbHqj994gNM4QxQx2EBPYFNflnkwXL7r5OfoMuB39Hlai15eNL+EJLEOFbTbGMgzDMAzDMIyrBBPcGIZhJOBrsQ9AF9iiOtzFwNZkQR6ffTceDaK8mSqbXUIZiAZeZrvAHWqg5jcLfIC4wL9ax/2c+MpDP9/+5NCGbHLRhcACNKvNAe2pporzHAVfYsqfBshiOveyhb58if+kFfOARVxcrqS+rygwlqnjXfTywcEmF/5k4nWliof8d/52oJib4jIRBQc4DtON1nQnh1LuQ52rxvMZn1DBfnrRi2PAIxLKeXRhING1Zj3NwLXGL/Y0Vamg+pQRir4bDSFgqSLmvpIxAUsLE69ciWwjWoicwi9ZwHP8kP+Go5JObOYx/sRChnOUDpygDf/KAPRJUM2X+CHX0BZdHI0WEeei/f8FB4PEE0ooOcSEOJEop2/cz60llFKSuONEP6dTesMFrggoklDa8VsCjvFHyujLNWzmy/wMmEslD/A7ruMYXSmlLffzY+6MKwdSDfyOJ9jHXQhZdGOIfE+ecc7ua8MwjEvhy/1NQPuZ6S5wZf73OWipJlCR5Ci0VOgwtHRTWZJjFaDilmPAh0nG2L2Bj1I05YLgxgWuWkI5jpbiSTr/9KV7pqLCgJmphAgucBXeWe1OoIOEkhXfLn+ckcC1qOhzWl1dQySUrqjw5wa0D3wLnYM3p37odrQPn9nYc58kcYrRwIcSSn5tYpTGxsdH4kvlFqKuNdno+Bli5XM3crFjzSXLOSUIbPoBg4k52FQC24kJbA43VoKDF9HMklDmo6Xjuvl2laFi56QxJcMwDMMwDMMwrmxMcGMYhuHxJWVGEctGqiAWsMwFqiSU5cCKKBvJBwXvRy2Jl6cKukkot6IBl3dd4E429LU0FD54lkw4kyiqEdQVoBQNLkU/F8X9XIoG3PoAOWTTiiwEzWI7gAaGrwU2U8WNvgm5aAAN1NnmdjbxAM/wI3pRAOx1gTvVcJ9A5klw8WjIl4mHUr+GEhN4ZfHvPMtB7qCaPNqwl7FsoQ2tKKCYRdzNWPaznJvJJYub6AW0QQPvnYCVwGmiQmixz6eLf8akKzbJ9LashGu+3FJBicKTygwcs8bPV6qAy2i+uMCVSSjLgNEMZz/D+QHaB/VAy12cpzeLeZC9qKjmLCrSGYR+z0uAf/e/G4F+7/fgF78klHmJi0R+geekf12EF8K1JSbKaQv0jPt/GwmlnOTuOCXAmfjFURe4M/I9+YQ2rOQGvks1eegC6EGqmcd1vMCdrGY6Iy9qzNuM4xAjeIHvk0U20/gHcvlr4Bd1+JgNwzBaHL6s8D2oyHptJBCRUFqhwpnTqGPH7cAK/+97LnCnkxyrCzAJ2OgCtzbJ9tZoH3E0RXPiHW5AF/m7k0RwI6Fk+/a1Q8U/KV1k/L53AP8G9AcmSSgfogkUt/jfbQJeS0cwkXDsPGLz8CzUAWRZcxMmSCjD0PHB243pUJkiTiHAjf7f8YlxikZqVzaRI62++qLjqvbomN759h1BhTVHqSmsqavzUSSwuZaaApsKYCs1BTZNOo/w966VDzcMwzAMwzCMFoIJbgzDMAAJZSixetvFpK63PRoYI6FMQ4NIt1NLeSi/kDYODUC9ncr9pinxbWxN7U400auKmoKZUnTB73D871JlM/pAWRc0UNkX6MI5jnCWrZRxnFKyKOccOVxHDnmcYw/n2YzjSaqopowOtOIoWcBMRvMZj/M4P6Y/J9Fg79Zk523O+ID8eWLZflcsV7B4aBi6YN4TEL7KXs5zgK30ZjeFtOGbZFPKaKqYz7PMI4ssqpnKIlpTgYp18tFyLnD5jilV9Xxfym1NHXQ2jGbECmAMMQe7A2j/NhhdDHLoomgv/3MfYA0qurkRXUiMyjh19O/LR/u0wRLKH1KVlUyG/26e9q+L8M/VAmqWrOqMZnO3RctWnSdehPM9tgGFvE4Jx3HATqAPrWjHeGYDI8khFyGrxsl2MpbBfEg/Lw4axlJW8TVMcGMYhpEUP48ahTqyfBjvYupdaqai/UwxMBb4BHWImecCd5Fgxpd2ug/42AVuR4rT9gaKahnbnediwU1hin3vAK5DE0cuNY8aBpxygdspoexGk07+nphLyWv1EchIKANQsVJHVCwxz7u2NSsklP7oWP/tugqKLvO8qeIU3YC9/lUjTuECt7EB2tEWHX90Rccghb4NQqxs02G0dFMRsXJQ9SqfmyCwuQ4dbxX4zWWoW9Ruf66jNtcxDMMwDMMwDKMpMcGNYRgtHh/Eeh4N1tQWJKxCa6S3Bv4ZXYB7KZVjjc/Um4gGn95tiDrhteHty2tzoYlerdDrTnSjOYEGiC841dQzWJaPBuQK0QXJCmAf+vkV8d/5LhBceMMPGM0IVvMYC/kxL1BBFwBepyMwnBd4kes5xjoeo4o2vMGLCFlUcx5HTwK+Udc2GpnhShUPSSin0cXqc2g5qI5k04khVLKRjsxnPwUsYT4vMJUfMpw9rOUa3uevyWERw9mPZg6vdYGb0ZTXYhhG7bjAHfGi2efQbP9ytOzATeiCzk60396DivAK0IWlMuBXwEjfr63x/f9Sn1XeD7gX+FcJZQFaPjKV+0Bd2utQp52UJel8e+JLVrUDRpBLO1qTh7p4nfOvjsBZssihI6OAzRcOVEov+rD/wv/7cJClTLjcazAMw7ga8QKECeizdXq82ERCaQ88iD5jTwJ3AQuAu4ElLnD7kxxvKOpI9sElhJu90TlpKpI53FzkauaFLqPQednHtRwvup6bgTd9nzMc7SPPoP3T2rqKbSSUTmhiSn/0M5wDrGuOwgkJpRAVJ810gStpxPPWFqfoSMw9L4pT5APPSSiv1Fd040tDd0bFNFGSTG9/7GiuV4zeN8tQwdUJVIxV7zlggsDmemoKbErQ79Ju9LM41szKjBmGYRiGYRiG0cIxwY1hGC0aCaUb/8paHA4NIEE1efRlAV9hGgCLGMzHfJ4KOtOePTzDUnpxGg0I5aY4bgEwBc3y+jiTgUMv5LmUE00B6gISL6CJXsUJ/y/PcPsEDdD19a9OaABwH7A60TpdkO8Db6KB6OFwoazUNl7kxbhdJ6CLo8cA+OcL2/JR15xfNKaFtnFl4wVpPdCg7gh0IeIAGvDPRwPNZzjJLk5yhrZ0owPbGMluAG5lD5+wi80M8YKb6PtmGEYzxwVuo4TyCrGM8cNodv4IYguZh1ChaCXqbvNzF7j5vn+/D3jIl5Aq8X3oLmCXhDIb+AvgWxLKOn/c7amc3zJ0PeXoQtyFPlBC6UIZhymlFbogFjlxtULLS91FPregC2fzgSLOk0/buOdYAaU4WouIOGcLW4ZhGBESSj9UPLMOFYm4uG1d0HngKnRsOA6Yi8511rnAbU84lqCuqdegZZ2SOp7F0QfYUMv2RMHNSaC1hNIqcmaRUDqjDjXlwPtpJFXcifZnkdvbTuDPLnAlEsrtwMMSysx03Fy9oGMk6siS64/7sQvcmUu9tynwJaTHo0LalCW3GuC83dBxioptttCdaQR0ZxXf5CU0SeAAAP/GFyliLF/guwzkEPCMhFLr3Njfdx3Q+VC8sKYzGhepQuMG+9Gym8WosOZ0JmIH/vydUUfB/sRKRAlwCr0vdvnrP2ECG8MwDMMwDMMwmjMmuDEMo6Uziv+b/5coS/AUrfif/IihrAKgmLYs4BuM4vfcwx5m8CzTGM/f8300IHUbMCv+gD5bbwqw0QVubTqN8AGnyIHmUqWdznOxG00pKkSJL+vUmFbXBcQcbPr4NuxHS3ccSpXt5oO996ALmm+gQdcRqDgnkVI0az+efDS78hUT2xi14QU23dHvbW/UDv0Y+t1fAnTiGK3Zyp2M4DB5fMpiWnOAhxjLbyigjG1M5lMKGc5+1tKXkwxgGAv9KXKJW+w2DKN540U3P0f78dvRedFRdCGxPbGSieeAXwMjJJR2LnBnJJT30NIaT0goNcpKusAdkFB+ii6w3oAuIo2WUPYAmxuxTEZ5XMmoaNwQWwitpJxKitCFrknAEbKp4Cz5F/YpozVCmau2RS7DMAy4UELqdtQRbXaiE42E0gsVsixGn713A7NRd5Q9LnCfJeyfg4o58kijVJF31clDhQ+pqCG4cYFzEspRNCFiv0/emOyPMyOVW2vcOQei7jbFqMPI9HhxjAvcMgmlAnjEi25SCmcklOvQz6QTKqpY4AK3q7bzNyXe2Wcy8FF8ubBGYhQqClZnm1l8nnZe+K/i2RyglKX05yzd4t5XjgpmLsQpvCtRT+BaYsKanuj85RwqMj4ALETn4SeAMw2QlBMJbAZQ08HmBCpe24WWS6v1njQMwzAMwzAMw2humODGMIwWi4TSGg2YxgKlHzGSXM5wO9sAWMItFFDEZA4DNzCFafyY77GJngzhMHC7hDI/stCWUHqjZaQ+cYHbLqFkc2kBTQEqHKngYjeaU2hWV7yQps5lnTKNDzZ3R7PhCtHFyQNogG6pC1zK0hf+/dnALWiZi+X+vQ+iQb7Z1HQdiK63BM3AA+2/uqMZcPW2zDauXvw9FjnY9EIXGY6h36fVqBCsSkLpCIwBBpBNFau4hjkMx3E/+RxjGK8xkXUAFPEu7/EN3qY9uZxhELO4h43o/VgFbG38KzUMo754oeYsCWU+MBB9TmxEFxbfB1aiC6HVaBnESRLKW74f/lRCOQhMkFD6ov1+pT9uJTBPQikGbgU+QRfH7vLPps3A1nScAC6DYoTsWveoZD+6KJcFFNOFc5xlMuo6V8wB+pDL9lqPYRiG0UKQUNqh87xS1N3lXML2fmgiwVzU+fAe4APUzeWkC9yyhP0LUMHjCWBOmuKG3sDBS7h9VPnzx3MEL7jx7eoOrEx020loXw6aCPEVtNzTHBe4U8n2dYFbI6FUok437yUKJrxw5U60r61GnddWNnbJ5brgYwVTUYfW3U1w7licYha3kUsZHdjJGbqhzjQnqSSLRTzLJF5mOv+Czo07AG2Ar0gow9C/eztUiBMJa5ajpTOPACUN4R6TILAZ5F8Fvo1H0HFVJLC5lKuTYRiGYRiGYRhGs8YEN4ZhtGQGEFsoV7ZzB31ZeiEn/Dh96M5ZtGTRGtpSQT5H2EcfhnAKrZ0+XkLZhwYQbwU2AbdIKHeiWWORWCbekeYINYU1Zc2xXn08PqMy3sXmNCqw+QQ4nG77JZTuaKD3NPBn9DN6GPjUBW6D3yfRdaDS79cN6Of/HwVqzVXEiAQ28Q423YDjqIPNGqA4PqgvoXSUUEai9/RZYDsdac3fEBKVl0vkSRYAC5Js6Q4si4R3hmFcWfjv7rro/xLKDWj/sxrta6YCr6HOWNFiKi5wRySUPwNjUbebefF9kgvcBu8qMBHYhvZ5XdGs7qcllCJUfLMvo1nkIjmMZy/VOCCbUnLIpZpcqikj58ITroyTVNCGXE4gdKMPH7CCidzMFByn+YxROIJMtcswDONKxTuzjAPWJLrU+O0D0X7jfTSR4l7/8xBUYPBRwv6dUeeUzS5wq+vQlKjsyAT5PAAAIABJREFUYbI2tkbnt7cC2RJKT1SwsRWde97gBRhDUeHNkhTHyfHtHoHOdWe6wM24VMNc4NZ7p5uHJJRZLnDH/Ph8BLHyUXuBRS5wR+twzY2OL3s1GS0J2RSJHbE4xQny+ZRH+Tw/ZhHj/PZOQCUz+RyFnGQYg5gOdOBRNEnlNCqmPYGKaA+6wJU0ZIMTBDaDiQlsQO/DFahDUlFDt8UwDMMwDMMwDKOxMcGNYRgtmR6oq4yyi86cYiCP8J/+N63I5zryOYtaLQ8G8mhDDq24EQ2etkHLT3RDA6BvUtOR5tyVWm/cB0h7ogKbvqhTz340G26xC1xZHY+Xg1pj90edAHZIKF3RYOZyF7gL7iApXAeGoIHaWajQxsQNLZg4gU0v9LvXnZjAZi3qYHNR1qx3tImENrtQsU0l8Avgi6gLRV3urXz0WbCyvtdiGEbzwvdPHdD+6R1UXDocLRHyiIQy3AXuU79vJbDQi3SmSCifAuuivt8FrlhCmQ5MQIU7c13gPpJQlgDXowuR4ySUrejCayayvL/LvDihzA8ZTX9m8Bzv8lO+TwVdAJjJ55gJfIWf0JfreIQKfsdKfsmdZJPDEPbxKG0klOvjy2YZhmG0FPx4cwzq6vm+C9zhJPsMA24C3gXaEhPb9EOFETPiRZUSSiHqnvZJbQ4zKeiDCsnjz98NnWNFiQpdUBeZjujcqQr4DC1zeBado85OLPnrr3Uw2i8dQZMq7kTdbdLCBW6rhFIFTJVQ1qPzty7o2HohsKm5z429k+v9wDEXuAYd3/vPPA+df0SvPFSg1AXI430mcTP76McdbGQYuXQEunGMY+zgRr7Ou0Rlbc/wHj044A/fC9gRP8fOcNsjgU1v9L6JSkQ5NB6ylJjApiEd/QzDMAzDMAzDMJocE9wYhtGSySfe3WYJY2jPdm7gGLqA/iStEM5QBhxFxTkVlPIg5/gMDXb28PuWAP/zSg8mebvvSGDTC82K24cGSI/UN0DqS23djZaIet0FrtxnXT4AfJTKpjvedUBC2YuKfg6a2Kbl4QPSkbAtcrA5iQpsPkUdbCpqeX+80OYz9Ds7GBXKbHKBcxLKNOA51G49nXssHxWlvWJOS4ZxdeECt9r3ieOBj4GnUAe72cBjEsoxF7j9cfvvkFAOA/cBhb7cZKnfViahzESd256QUOa4wBUDW4AtEkonNBP8MQnluP/9rvqWkHTOfQ/4nl+E/Vt0DKPPtBd5MW7X1sBd6OLYEoS7+SK7gffQReL/hS40/1cJZQfaf++uT5sMwzCuNHwfMBEdM/452ThTQhkNXIuKMzugfcYHqBD8euDt+Ge5hDIYFcfMdoE7VMf2dACIL+skoQwlVoq3GJ3bVqHCjSK/Ww46Bp4MfAj8Ol7c6QUmA/0+x337jwGPoEkRdZ13HQbOA3+P9mdLgCV1TdZoCryI5B7081yc5ntyiQllWtXx5yzwbnT6d8rx24YB17KHfIq5gc+xAZ3DCOUcA37LH3mKQbxGW5ZeaEw18ffoebSfzwhxAps+qJAqcrCpRstULSYmsLG5umEYhmEYhmEYLQoT3BiG0ZIpJ/45uJc7GMos/79BQDZt2cJubiCWNZZHOV3pSxEaGBsIbATerW2xv7niXWd6ERPZ5KECm23AgssNlkkoeehiXV/UPnyv/31fdFFyrgvcgVoOEU8Z6kTS8XLaZFwZ+OB/VCKql//5JLp4sA51sLnkdy5BaLMOLd8yltjiydloXxe4jRLKK8QWLg4TL8qLkePbI6jYpims5g3DaHgWoa40N6F9/W0ucAsklLnARAnl7fhFSxe4MxLKDOAW4EkJ5SMXuD1+mwNWeFHOJAlltQvcer/tBLBUQlmOLtwOAsZ6kcvm+pbe8CWvahMSlqMOfl3Rfn8N+rzsAHzf989/llDeAx4CviOhbAPeiK7LMAzjakRCuR4VJF54VidsF7TEVBdUbNMZdTKbjTqgDgfeieZSfv/RwHX+96cSj5kGNcpJebHN8+jYOP75Xg0XCiSDCi86oM42/fFlfvxYuz/63D+DzsuK/bbB/r1b0m2cP97N6HXmoQ45rVCXlWYrtvF/m0gIMwYVlCwGBkooic4ziT/noZ/3Of+qSPJzVN4pDxXrR6/WqCPSeTTJJdsfs8C/5wibKeQMrfgRN+E4TxW5OLL4EV+nnG6cpD+f8uSFi/kT32EkrzGV5f549f7c4wQ2hdQU2JwnlpCzG52TnavveQzDMAzDMAzDMK4GxDVvN1fDMIwGw9t/PwPsYRnX8wF/z7f4RzqSi9pI7+Y41fySL3M7/8ldfMafeISjDOQf+TG6ANcG+HFUWuJKwAsQIoFNDzTzfZ9/Hc+UzbeE0g8NVO8FlkXiCB/AvhPN7Cyuw/G6AF8ANrjAzctEG43mgw/SxzvYdAdOoQsLB0lTYBN3vGRCm1uIK2lWy3u7oU4UkTV/JRpcziZmzb8MLW1mzjaGcRUjoeQDjwEb0DIb77nAHZNQbkQXoN5K5kTjXdzGo2UYlyU4HLRHxxknUZe3ZOXv2qKi3sHoQupmYHt9xL0JDgiJQsIR6ALfTvT51h/NVH8fFd66uOMUAA+jgtmtqOPNvrq2xzAMo7niHRXvQMePc5IJHv0+41EBxWx0/DoRdY8R//MMF7jjfv8c9LnZGp3/1CuhQUKZCOz1ZZsudjCL0R11KYvEMtf6Vy4qkCgFZqLin1J0PBu54UT93tPATBe4Y2m2rRcxAdJ51EHyU1SwMRl1uKlr+ay08X+T+rrM5KJj/e7+9TEqzE8loKnxswtctRentAHa+1cH/4r+X4nOa077f8v9+dui908n9G9ZjM49bgUmUMpWTnGSalTQMpsHOEsXnuJVHEI1cuFD+A0/4kF+wFD204ZKtAzan1zg1qX5GUYCm77AUHQMEglsdqPC491cwlXUMAzDMAzDMAyjJWKCG8MwWiwSSmvgO0Axv+FZqsjjm7yMZra1JQoSLgI+5vOcowvt2cXjTONaeqNBsXPAD5qzbbK3ue5DTGQDsB8VwhzMdMDMB2nHogHLj1zg4jMxB6E26rPSDeDGvbcA+DJqUz09g002moA4gU0vVGDTAw1AF6ECm6J6LiwnCm02oPfi3ajDw5J0v6/+Xh7o29kazRI9Amxtzt95wzAyiy/j8QgqTG3jAjfT//5eIMcFbk6K9+Whz55OqHPA8bhtOaj4tDvwoQvcyRTHELQPH4w+1/agrjdFyfav5RpSCQmvRxcJy4DX0LHPvUA74FMXuKVJjtUGeBQtu7EJFd6k61ZnGIbRLPHP+onoePSjFCWkcoFJqGBiPjpGfACYg4owpqJCnYN+/9Z+/9PAQhe48/VsmwDP89/pyjm+gDCcQjbwFX51YacS8pjGUxxiFJBDAXv4B15Gk0Qq2UA5C3iME3Qhi3O05ofupPt+knPdiwpJlqTRrgK0XxmEurjsBj5OKHvV2X8uq1zgNtVyrMstzZRKHHMp4UwF2heOQUuAlaRoXySqSRTTdED7zApqimri/81Fy9D28q92qLjmEDr3OYfOOQai5bx2okLZqEyY8goPc4ZufJOXLmrg9/g3vsB3GcgRYm6cKeMUCQKbG4kJbKqAXegcajcqsKlXiUvDMAzDMAzDMIyWggluDMNo0UgoU1Hb60gUci0wAF1AKkNFAPHlYtqjGe270EDWMhe4WTQzfGAzEth0QzPa9wH7fOmKhjpvfzQrdBuaLRmf0X8zajM+sz426l6g8VfoIuHLmXLiMRoH//frSszBpgcagD6IBpqLLseOPIXQJouYNfwic2IwDKO++Oz9B1Cnqw9d4Pb5jPpHgF0ucGtree9A9Fm0ygVuQ8K2weg4ZLEL3M5LtCEfHaMMRp9vW1ABYGkdriNRSNjDX1M18JLP1O+CCmqqgTWpXPy8C89jqKvBerTUVJ2EQIZhGM0BP4cZi85fkpYK9c/PKWjSxWL0+fkAMBctyfQI6qK40+/fCXV32eYCt/Iy29cZeIDvUUFrcujJP1FOFV/n5Qs7/f/8JY5sPsf7dKYD6znHcLoBuRznCL/m60xgB8P5E5Xk8zKvuWM1n+++rxuPOqNc5L4Wt5+gLiiRiLMcdYbZT3JRTCd/3P3onDSxVFM6pZlqc5mptyBEQumNdyVCnefaktyppp2/zqSimoR5bzti4ppe/jojcU0RKqoR1GVoCFoyeQsqqD3tj5EYp6gLvUmIU8QJbPqhApsBqIDoHCrw2YjGOA7XVxhmGIZhGIZhGIbRUjHBjWEYLZoEO+5cYDjggKVoUK0QXUQCFQv0R8s6lKOW2b9oDiVlfH35eBebKmJlog42dFaaz3YfhwYoP3KBO5yw/Vb0s5uZKmswzfO8gC4Mvn45xzEanjiBTbyDTQmxElGXJbCJO89FQhsXuEoJ5TrUPWIXsLy2RQPDMIx08MKZSehC2R9d4Jzv/x5HnQtSivq8c8IEtHzHgviMcwmlK1EpS10gq06jLd1R4c316OLdZlRUe8n3JhynJyoGcsDq6Bq8I91ov9syF7ittRyjPfoZ3Ik65PzZBe5QXdphGIbRFHi3sbHoeHVOKgdOLzCcigosV0goPdD+YB7aJzwKrIvEOhJKH/SZv7S252cd2nkT0NkF7iMJZRiv8StOkMU3+A8ANtGT1/ln/pb/k060QkUVkctJNW9wPSeAv2INsBYdl9coN+TH7p9Dx9NFpHaT6YGOvbv4cxxC55xZaGJEKnFMJITfCaxK3Keu/Vd98dfZFhXS9ENFU5tQwU9bNOkmmajmTKo5tZ+PxAtshJoCmxNRsojfdzAqfj2K9t+7E6//EmXDaiMfH6fw13QtNR1syoHtxAQ2RxrrszcMwzAMwzAMw7haMcGNYRgtHgllKPA8GjysRINae4gF4dahYpY+qGvGedQS+pVUGZCN0GZBxQyRwKYzGszbD+yNMuMaqS1Rdv4GNBO+Om6boI43vYD3XODKLvNcT6PB2sUucPsv51hGZvHB6y6ouKYX+h2JF9gcymQZpgShzWeo0KbCW9vfhWaKfmSLvoZhZBIJZRS6sPqHuIXVnqhg5u3a+l//nByFZpUviO/HvHD2PnQxc066rjW+BMf16OJdO2ArcRnyab7/eWAl0NEF7qO4bfcQy+5f6AK39xLH6oAKb8aiC7pvJApwDcMwmgt+LDkROI46ISYVZ3unminAZy5wn3nB42S0pNQh4CFU8LjS7x8JFufGl9a9zLZOAra7wO2QUO5nGt/lJLkXBDczGMNGHqArmznIGNrhGMd+RlIErOJnPEEnjnCK/pyhLT04zYMspAfrUCHoceAa1IlmNclFM6D9VyGa3HEEWISO8yuAiks5kPoSW1PRhJBLlqyqL76/bU9yp5o26DVXoMk2S1DxSSSqqdXdxc9vuxCb7/RCYwiRuOZQopurd8SL3Gw6kGZf7eMUz6H3WTrzqM5oea9t/joL/LVuR+fqu4BjJrAxDMMwDMMwDMPILCa4MQzDACSUZ9EFtHw0eFqOLlzdgGa1dUKzzzqgGWuvNbbYxtuYF6LB0ELfxsjFpqixrZ99RvvdqDPQQhe44wnbs1DXm47A+xlyM3kIdbjZ4QK3/lL7Gw1HXLA5KhEVCWyKiDnYZExgE3fepEIbvy0Sf21CnRrMDt0wjIzin31PALcC/xJlu/tFsRuBty7lqOWdD+4FdqAOXNVxx74FLdMxt67lmfyi8CA0i/04saz5Wl3u/BhoEerG8Epce3LQsdERNEP+Axe44jTb8QRaamQVML05uAEahmFExJX6W+4Ct7mW/bqjTjbLXOC2eteRKcACNNFhMlDinWcEuA2dP77vAncyQ23NAl5A559lEsrD/JF/4BStLghu/sAUtvIYw1jGI3RnL934I214gQ/py25+xDNUUMBfsJM+lDODHhwkl7/mJTSZwfl/f+ECtyvh/IL2Lbej8zAHrEDH4HUOKHqB6RRiQqd6BSW9iKUdNcU0kbimADhLCqcaVNz6KLA+sdRjkvNkoWUYI/eaHqiIJV5gk9R51c9bhqBCpaPoHGVPXQQvfnzxLOpWcxgVO0W08W0rRAU9ucAa1K03Etgct1LMhmEYhmEYhmEYDYsJbgzDaPF4S/D70eDbdahAJAcNWI1CxQN70Sy4ZcDKxlg4igvuRS42HXxb9qFZlE1SUskHXW8GRqAZ7J8lBvF8AHQ8+hnOzlRJKwllIvq3KXGBW5yJYxrpkUJgcxYvrkEFNpflYHSJ89cmtKlV/GUYhpFJvBDlRVT8+Wrc7+8Bcl3g5qRxjHzgHnSxbG58NryEUoi63axzgfu0Hu3LQgUyg9FxxHZgiwvc0RT734+W+LgZHePEO++0Bx5DS0UNA2a4wJ1Isx2dUeHNKNRBZ3qqci2GYRiNgX9+34WWWppT25jRP4vHo45ke335vynAR+jc8D507PkhmpBxL1qS6IMMuzp2A+51gXvd/z/R4SaHGTzNau7m/+Ig2RwDdvNbbqcXW5nKIX7Ow3TjNM+yFmjFacr4CZP5Ft+mM2Xo8z8XFXRMi3Nw6+I/r66oIGcX8Em6Lmy1XFMuKmQqA+anEqD4v1cqp5rWqNg/maimpJZj5qKuRPtd4FakOGd3YgKbbv6YUYmoQ7XNeeLcbIb6dm5B++B6O9D6e+A29B7rhjrZdEKFQ5FD7zzgfXRsYoFewzAMwzAMwzCMRsQEN4ZhtGh8QO1JVDgyBngdzR67CS2LcB3wEhp83NoQjh0J7SkgJrDpgwYRIxeb4qa2f/ZZ6/egZbUWJgsc+s/0ATT7bm4mXUYklDtRF6LWLnAzMnVc42IS7NIjgU0ZsRJRDSqwiWtHR9TxoS8XC22y0O9qJP5a39TfEcMwWgZ+8SsEfu0Ct87/Lht4GHWVWZvmcYaii2jLXOC2xP2+LVrqpBRd7K2oZzvbos4Eg1BnvM1oWZKKuH1GomLWchLKSvnt1xIrE3ULWjorbdGvX6R+EhVNLgfeNGGkYRiNjZ/HTERduz6uzY1MQrkeFZrMdoE7FCe2WeQCt1tCGYOKMt5Dn5+T0Hnbgkw7LEooI4ACF7hP/P+H8Rq/4hS5fI2lwO1s5Rqm0ZMXeZUcsoGd/JLHGUQVEznO77mebIQvsAMopIQz/A9u4dv8Mx0RVKS5GmiFjvmnoeKhoei8r8x/ZvsyeF3Z6N8jG3XMacvFTjX5aFJMMlHN2bqO+/3cYRJQ6gK30P8uj1hpqF6omOUYMQeb4nT6YH9/DeYy3GwSjie+LYOJueS0Q8VdJ3zb9gC7aYQ4hWEYhmEYhmEYhpEaE9wYhtGikVDGooG8EiDPBW6xz+aeiooK+sZnrzfA+bPQAF9UKqoNcICYi81lZQ9mCt/OEai4YQVac/6iDsQHLCejgdCPMi1+8IuCbYFrXOBeyeSxWzpxQd3exALOkcCmCDjYGAKbuPakFNr47Z1R8Vcleq/VO2vUMAyjPnhnmHuAX0blnySUNqhgd2G6C5P+eTYeOIku5p7zv88G7kAFuB9ejkjFP+P7oAt3hegi3WYXuCIJpR+6qLrYt/2VxP5bQrkdFWHuQxf+3qnr4p4vzfIkOp5YigpvMlJyxTAMozYklKgk0lIXuK2X2HcoKhCc5QJ3zLu8TAUWu8DtklCGoSLGd1CXlcloicCVDeEsIqFMBTa6wO0WkRy+wUCW8AZldOZzHCOLM1SzhJ/yRYayn8ksZBWlfMDf8VVW0psc1lPJ24zmWT6kH514l2vYh/AtPgCuR8Uhe1EhSy90zjcPnQt8Cqy9HMfS/83ee0fZdVxnvr8CupFzIJEIgMgZIAiAAQQTmHOQRVEiZdmSJTmN08zYy2vZZ868sd7zsv0cRhrP2CNb0ihRokgQIAkGECRBEASRASLnnHPONX98+7AvGh3u7b7d6Ab2b61eQN97TlWd2911TtX+9rfNVaa8mCb7GolEPbOQkKS8qKZon2lIw93W/3LKRDbtkAgrE9jszfdaLdHkRnRfzNxsVsckHqvB2LK12FDKBDatkHhnDVYiqiZtO47jOI7jOI7jOHWLC24cx7lmCWnoDkxGm6VPA6+gTdMHgIXIMvuLMYk/KnK/bShzsemBNhMzF5t9Dc2hw7L470KipI9iEk9UclxLlPm5G/ikjjachyIb7QEoIFijjH/n803djpSViMoENrsoc7Cpd8FXSEN7FOSoTGjTFAlxhgHzYhJX1/cYHcdxAEIamgPfRs4wP8/KQoU0dEPPEq/lloqqpq0SYAJyGZgZk7g7572BSHjzSUziuiKMuwUK5A1BJUK2AkNjEv8tpOFpNLfuKHdOE+BRdI9ogu4bb1TlEFFF/91QqalRlAlv8vqcHMdxCsGEHllJpBnVlcQzcf8g4M2YxKMmiHwElVHaaPPxeLR+bIfWkvNyHcqKPP4mwK8DLwG9+SF/xSaeueSgQbzNl5nBFu5lKuM4SCfk2NqUAezkK3wC9GAqnVnMICJNCFykDRt5ivfpz1ngANN5gBWM5gzNKOECvVjKPTwc/1d+pQAt8aJ82afs+1Iud6jJ/j0JTEJik+mZ6LRY2Nq7OyoBNhCJiz4viQvsr4FTTkckihmAxDqrgK2FtJPjJjosp61WwB4uFdhUuPZ2HMdxHMdxHMdxGg4uuHEc55rENl+fBT5BG13tkB3zncgKfKsd82JM4r/Vsq+maJMvE9m0oExgs72h2j9b8O9mtOn8SUzi+iqObYM2ozfGJC6owzH1RRmlbZCryb666utqo5zAJnOwOUOZwGbnlXRUqk5oY8d0Q3+jh1GWcYNwgHIc59olpGEkKkl5FJiS404zDBhur+UtSglp6I1ErquARVnwzoK+9yMXvE+KVbLEXGeGAC8CryGXgeMxiR9VcGwrJJT5EDkitAbeqkW5jB7oWWw4cteZ6m5ljuMUi5x5czcqh1Spa4k9J9+GnpPfjEk8aaKKR9GcuyGk4QbgbuB1lABwKyqfu6OSZotxDTcCX0AuJ12QKBPkBNMVWAmcRe49LYF5vMMAmtKE/TzIWS7wInOAZpygNyc4SVdKuMhSptKTzdzDH5EA3dnJYNpymraUcpSz/JQHaM+7PM/3kDBzFyqfVZFTTTtUGqpCUU0+z+xWpqsXEnPW2FXT1hTdc75KUKms9sBPUVJBwRuhtjbuh+6Z7VCJxjX5Os7kCGyGUyawaYk+10xgs9nXN47jOI7jOI7jOI0PF9w4jnNNEtIwEWXafQw8D6wD+gNvZyIOyyj8ekziv9ag/faUCWy6oTrw29Fm5YG6cH8pJub+cxfK2JtT1aanXeujwPKYxGV1PK7r0Wb4MZRFWOtM/6sZCxTkOticxcQ1aLP5imdMlhPaLEe/R+WFNqXI+eFGLMO43gfqOI5TASaq/SK6LwUUKMxEMncCzWMS3y2wzVYoqFuK3G6O2evN7PXWqMTU8SJdBiENTyIxY3b//3dUFuNoueO6A/cBU4DbUVm/92vzXBPS0BMFlIcg4c1rxbw2x3GuPcwVczx5OIPZmu8uoC0SEZ610qaPoRJU683x82HgbfTMOtCOrdIxpxbj74LKOt2DBCMlSNCyD1gLvI+e719A4o8eSLCeiX96Mo2vcJhgghuQuGMAsJDznOU9hvEpt/OX/NDeLwH2AtvZT3t+wTcpZT2/xc+APsD1SESzBZXQ2kuZqOZoMYQi5jA0EN1Lq70P5CQU5ApsLiARy277txNaP06tYamnTuj+VJCbjY0t+zlmApsW6Ge0Fv28NjfU5BvHcRzHcRzHcRwnf1xw4zjOVYmVNxqINgZboHIPe9DmVie0eflLtHl2l703vfwmXEjDbwHfz2NDrQRtdGYimxLKXGx2FNsau66wYN4EtKk6OyZxSzXHZzbrC+qjtE9IQzsk7lkLNIlJnF/XfTYmTGDTnTKRTSaw2YUENg0mgJmP0MaOuwHZzO9EQZNG8bfkOM61Q0hDP2AMKr14NibxA3u9KfA4sCUmcXGBbQZgpLX7cUzihpz3RgGjkdBle5Gu4TbgZEzi0pCGF5F7QifgIMri35y5Q4Q0jEZZ/m8AD6FyHHMqbrmgMfRGjjeDgFkoOHrFhaGO4zQebC0zCYkwZsQkHq7m+BIkIsSOP58jtvk0JnGdPbM+jhI1bkQCl7dr48JSyVgCWoONRG4sp4EnkKBzORI4zkUukNHOeRj4T5j7GZC5+AxlKo9yhKa8yFwkJgrAZ/wVf8J5mhGB8azkUdYhMc8BZnMjH3Ab5ymlGWd4jL9lFD9EoppTyFWnN3p+P4XWuluB3cUqi2zOcSOR6OZIufeaIBFLd5TU0s0+p6w81CXrHXNSu8/ayqs0lp2XudkMRZ/daiRCrXQtZT+/rjb2TKDTAn0+uQIbL4nsOI7jOI7jOI5zleGCG8dxrios+3A8stUuQYKD8/b/UlTPvjmyk14J/Fe0gflyRYH8kIbfAH5cUTkIEzdkApvrUMbbNmBbTOLBol9cHWOBrjuQE8/c6jYDrQzFg8hxZENVxxaLrMwXVs6iUNeAqw0LCOQ62JznUgebBiOwyShAaNMCZaN2Az4qVlDZcRynLghpeAoF5IYBmzKBTU4ZplkxiVtr0G4XYDISBn+cPY+Y08xk9CyzuLbOeSENg4BeMYkzQxrGoNKNn6Dg7xAURFyPAo4HQhoeAE4C81Egen1M4pLajCFnLH2R8KY/ut+/7sIbx3Gqw+bL+ygrvVdpCSk7vjlayxwDPoxJvGjPqY8B82MS19oc/iQq99MXiUzer67tAsddikrmjkDlXo8joUcmKPkQuaXOynUds0SEb6D17QZUCrgECXMG8Dp3cJQSvswSYCNa4/UHJnOWrsznFO05wQhWotLKh5DI8hRruI7FTGYC348/jD+uYMyZuOQGJMBpjz73rWgtXCu3m5CGIcA45ChUQpl7zXVI/HMQiVmaIiHR58k1mWNMSENnlKgxIyZxZ579Zm42A629VXY9l4mJ7DO4DglshqLPtjlyAFosgVkdAAAgAElEQVSDBDZbCikr6TiO4ziO4ziO4zROXHDjOM5VQ0jDMOBLaNNxL2UZfrkMRhmPu+y4E8DfxCReqKTNrwK/iEk8bRmTPdHGYi87ZCvavNzRWDfTygkbZsUk7qjmlKz8w2Tgg5oEEGtDSMNvoqz6O2MSf1mffV9pcgQ2mYvNefS7vBPY2RAFNhkWwLgJbcpXKrSxY/ujUiXrUcCjaEENx3GcuiCkoRtwLzANCVDmZuXvrBzig6hU0pHKW6m07VJ0n+4BvJdT+rIVCi6fQ6WnauwAZoHJe2MSf5nj5vCTHBeFNugZajAKbG5AweFP0T3oSST8KZrbnTkHPYuC3O8DbxajZInjOFcftg4cRzlHsCqOb4VcOneg+TqagOVx5Ny5xtZ+j6Okiu5IlDKvWKWBQxraonl0kI3jGBJv3IDWl6eRSP1fYhJXlTu3CfAcmh//d0ziPlvTDUJCmNt4lV/jIJGvM83aHYVKEu4BVnCRfXyHb/AtvktXAFrZ+1ojz2Y4i2jPf+BB4HBl62UbT0vKxDe9kCgmc7/Zm+9nZve769HnfRNKpJmNBK27ULmo0VSeXHMemIfEqBOR8KrKUrTl3GzaILHMZW42JrDpRpmDTX+gGbCJMoHNVl+3OI7jOI7jOI7jXHu44MZxnKsC22R9EW3EVVYHvQPahFyONur6A38ekzi7kjYD8E1gGbKu7oI2KDMXmyotyhsDFsy6HQXO8hI2WOb5ncC7MYm76nSAFff/PPAWcgz492LZlzdELOiZ62BzkUsdbI5VcXqDoEChTWtUBqAtyjTeW28DdRzHqSXm+rIXPSc8CryVzWMhDUNRkG5KTctJ2D37DvRcstQCxE1QKcgb0X15fw3bbgJ8DfhhTOKFkIZnkYPdrnLHBSQ+HoLEN72AH6Lnr8dROcrNNRlDFWPrD3wBBXNnohKgRS3l4jhO48REMXcih5UZ+YgaTVjzCLAmx42sHXK2WRyTuMpKAj6M3FM6IBHOqsraLHDMmWijOxJqHEXPyjfa/xdS9vy/OCbxowrauAXNuT+NSVxZwfuTmcr3OEknvsRhoAmwH635TgHrOcdhvsM/8SR/zRi25ZzeHGjNLB5kLgP4z/wxKqOVOcscRI47BysS+9v95Dr07N8bCXm2Y4kqmQONHdsCiVgyB5sOSOCUlYhqju57M+y96pJrMjecocCPYhKnVnBM1ncnO24AFbjZ2P2uOxIqZQKbplwusKlUiOQ4juM4juM4juNcG7jgxnGcRksI4fdQcGgkN7CKr/NvwGneYAILeSH3UC7SjC8zhUEsYxnjmcUoDtOVEk7xZwzMyRZvwaUuNuOQm8pqJHC4KjLWLKvzDrRx+WFM4p48zxsI3IqCiPvqcIhVjeEpVObiXuCNXGv1xo6JUzL3mh6UCWx2IQebBi+wyShQaBPQhvc4O3bJ1Sykchzn6sTmvSeBX6Bg453I1eaYvT8JaImEMTVahJnTzL3o/vB+VmopR4wzr6YuMyENX0DOdftDGsYCLWIS51RxfAvksHMvsADdq/qjElC7azKGasY3CDne9EDCm7dceOM41y5WSngyEnN8ko/wwdy8HgYWZgIac5p5HD1/rrTn0slorgE5iNWqtKmJUPohoU1zJNY4jspA9UfOLXOQMKY/MBcYDnxagfCxG/C7SBQ5Pef1DsA4znMXFxnGe9zNYSLPspQmHGAFnWjOVgYwn2OU8gpPspub+SP+nFac5zXuYAJL6c4xVtKLN/g2p/lZPB//wARIHYBOQGf7txMSuBws/5X7zG+C+t5ofd3XrjF7/yISu+wCdgP7yv8cQxp6AF+189dQeXIN1vYoVPLwLCoN/bkgydxs+qN1R2u0xl8Tk3g8R1Ca62ATkMBmtf3MKiwv5TiO4ziO4ziO41zbuODGcZxGSwjhGeAiXfktWtCTr/M/KjxwGrexiqf5T/yMQHOWcorDDOMYB1jOffwZ3wbWoU28DmjDbxvavH0AbbIerJ+rqntCGgYjG+6VKGsyr6w8cxG6CZV0OFSHQ6xuHA+izdahwIr6LmlVTCybNtfBBi4V2DQ6MVEhQpuc4+9EGaMfXsnfLcdxnNoS0jARiDGJc0IaRqB71WsxiWctYPkYCtgtqkUfTYAxKBj7UeYoY8HW+1Hm/8eFioRDGu4Gdsckrra2HiOnrFQV592JBEZ7UfC4O/BjNP8XPTAZ0jAECW+uR64H7+Q6JjiOc/Vj8+tY5KpVZcmgnHO6ozny83NMxPg4sCwmcYW9NhGJwPcjR60arwNNmDgEzddHkGjjNCqVNAAJOpYhUcc44BDwMXJv+QpyabmQ014zJLY5A/wrKqM0FAkuBwIlTGE8Sxh7yUBGMZ+2rGAhD3GWjjThHO3YxN28yihUTvh/8evsYyQXaU4zTtGBGezmhRgrn1/t+jrlfHVG5ZtPIxecM0iU0wI5WDZDQpgm9to55HyTud9ctmYwYdWfovvMavRzqXA4wDBrc6213xn4LhL2DEUimj1oHbwdJdhkApt+1s4GygQ2O1xg4ziO4ziO4ziO41SHC24cx2nUhDS05CXe5jClfIt/r/Cgf+RP6cdpHmceEgC0AQaxkGa8x8P8Z94Avoc213aX29R8GgWtGn1pG8vevBNlVX4Yk3iggHPHoI3IN6+0CMQCe3vRZu6JmMRlV3I8hWACm1wHm0BZiahGKbDJsGsbS/5CmywDdRSwCImn/KHEcZxGjQUfv4hENkcscNseubFcNIe5p1HAd0st+7oeuctsA+bGJJ4PaShFpfk6IiedvO8rIQ2jgLYxiR/b91+wcVbpVmNCoidRgHMNcDdykFgJLEXuAUW9v5kTwTD0WXYF3kXlZFx44zhXMSENzYG70HpuRr5zS0hDHzvvvZjEHfZaJrb5LCZxub02FokNVyO3rpM1HGcHJOToj8Q0y+2t8UjY0RQJPj4F+thxc3KEQH2AETGJb5Rr90lURvBVJCAZgUQsh+zf89ZfU5RMMh7Nw4Xcbz4XqhTiaGrzcge01hlg19QaiW4u2r87udQN5xwq29wblZbaj8Q32/gvfBn4GoHR9GIFX+cHwEjWcYIpPMFpugLQlq3cz88ZThugGQfYxC/5IvsZQRNKGMA8vsi/op/pKRvXYPRzuAisp0xgs9PXI47jOI7jOI7jOE6hlFzpATiO49SSgUATIhVvjG3mOg7Tj/FMR1l2A5BwZAPnOccFziB3m8PZ5ms5zqMNy0aLbX4OR2KIpWhTOe9MvZCGCWgjeGpNN52LzGmgFcoS7XKFx1IlJnLK3Gt6oGzOTGCzKCbxyBUcXlGoQGjz86qENnZOFyT+Og282phKZTmO41RFTOLpkIZlKCD6LiqB+CAwEbnRnAxpmAE8GNIwNSbxcC362hPS8CsksHk6pOE9c2KYGdIwHHgqpOHDAoQ9+1G5j4yNKCBZpeAmJvGCXdNTqBzIuyENu9Bn0MrGcRAFNDcXozynBURXhDSsRM84zwD3hTS8gwLqZ2rbh+M4DYuQhutQqact6O88X5fOQcjd860sicLKHD2GBOKZ2GYk8CXgI+RsU/BcFdKQOaZ0QaLDl1Cyw82UOagcRkKbU+h5eC/wcjnBYA/g87WpCdXvBn4drSO+gAQrG5GoMwCrkPBmFOYcCbyGRKAtqLoUU0YLJHz5cXViGxtTZzu+u/17Fjl1rkYlCo/mHF/CpW44ve38aNeynjKh0Egm0J/TTOUEzTjFaVQmahnduJkvMYWerOQigSncw1v8DsP5FfAZr/A1mtKe/8gUDtOKH/Mw09nPw+xHAp/1SFzzk/LluhzHcRzHcRzHcRynJrjgxnGcxs71RC4gIcPlrOB5enCcbmxHWXVn0AbgYs4yxIQ658Ay5C7nAo1YcGPZlXehjczXChF4mFBnIvpspjWgrPGTQDsUABxwhcdyCZYp2yPnqwlWHgqV72r0ApuMGgptSuycwcCnMYlr63ygjuM49c9y4IshDd1iEneHNLwHPBHSMComcZkJZeYBD4Q0TKlu7qwKO/c9Cyg/FtKwKCZxeUziipCG/cBkc8JZkIfY9iAKgmZsAh4Jafikuoz/mMSjIQ0fWn+vxCQuD2loiQKnLwE9keB5YkjDemB1IU57VfQbgeUhDStQkPkp4P6QhrdQsNeFN45zFWAOXGOAWVkZvQLOG4HWMofttVZIbLMyJvEze2048E1gCionnLfLiT3fDrR+IhJzvAO0RMLDASiJ4zxydVyDykf1QULMisrj9gRmmchoMBJWPoIcWT9Ga4wOSCCzEa1vRwG3AZuR+88uG99ZJCS6iMQ9FQmJSlDJpoDENisruM6maF3Y3b6uA06gtc4G5Ap7orLPyQRMe+0rt91WlJWj6oQESs14hGVAX6bRmkA7VLJ2D235jLYMBHpzge20oA0n6QzsA+5gPzfxHEtoQT+6cYYR7GAlo3mYO2IS91Q2PsdxHMdxHMdxHMepKV5SynGcRk1Iw+P8jD/mCM35Nj8o93ZP/p4/ZRSzmMzL9toYZN+9n48Ywkd8lT/nH4AlMYmvV9D+g6gUwua6vI5iYxmHo1GG5QJgVYEbx1kWZWvg7doEA4tNSMMAlIG/CPhtYB5lWZt7gLX1JQ4qJ7Dpjjard2Iim9o4FzRUCi0dlXNed5TFewBtyJ+q04E6juNcQUwAMywmcYp93waJQWZnzxQhDXeg++w7xShhYfPzZOSa8GFM4ikrcTUZBVHfq27uDWn4CnK0O2bf/xoKcOcVpDRXvK6oBGW0MpBtkbPEBfscBtvXaRQkXl+s54yc55+nUMmZt9Bn0WCeYxzHyR+bw+5Gz/rvFeKKaPNRXzQfHbfXWqEyUmtiEpfYa8OB30dCk9kFtN8KOWwNRWuQz2ISd9rrY4BBaJ5riRxVF6D5cRJaj86taG4ykc3v2DHXo+SPPihJZJZ9FiXI7XMBEt48bO+/DSwrL7AMaeiKRD632LnnKEssKUUinE+ROHOfnVNi/WcCm67IQWcXSnzYXVdrLpvL2wNP8Ap/wFFa8jWW2mulwFm+wwOcowmRwER2cT/7gaN8h3E8xSsMYwFwnJf5Iiu5JV6IbetirI7jOI7jOI7jOI7jDjeO4zR2ThMqdLdpzRru5jhNufVzO+4OaFNxf7ljm6LgVEU0upJSVq7nLuQE80q2wVzA+U2B+1BwrkZ26nVMC+AOtFk9FmVBnkH3tFLgvDkHzK/OCr1QLFCYlYfqYX1mDjZLrkaBTUY5oc0K8nC0sfOaoc393khos7kux+k4jtNAWAeMDGnoF5O4MSbxeEjD28DDIQ3HYxL3A3OQy8JYYGFtOzSXmddQUPXZkIYPYhK3hzS8aa89E9IwoxrxzAHkMpAFtTcBN6Jgcj4sQC4MN9v/Z6NnirtDGmbaM8nCkIZFlLneTAhp2IwC4LUq72FB5sUhDUuRG8JTqHzXdOQk4cIbx2kkmDvXZOTgMi/fkrjm0jkJzWVTM1FIjrPN2hyxzU3At4B/j0n8NM/2u6Ckht6oPNFrMYlHQhqam8hnKJpDL6DyUW+hteZtaB0xKyZxe057LZE7zhhUdqovWt8cAN6nTCjzK+RscwrdMw4ATyIHnXlUIUiyNdH0kIb3kRCoKxICnULOMGuRO0+3kIZbbJyd0Lp5F7AY2FuPc2i2V9mEi5zjIqVI7BPQGqwPf85RznKeTzhIC9agElrH6UgJMxlCDz5hL13ZwE1EWtTTuB3HcRzHcRzHcZxrEHe4cRyn0RJCKOH3GMMM/pFDNOXX+RGlXKSUANzET7mX4xzmmyxB1t4DgD1cYB9naMqnDOYTXuCP+RdO88v493HRZX2k4W7kVNLgS98Uo1xPSEMp8CDafH0/343t+iKkYRjwNRT8ex9tTm8EjuYcllmiN0GikMss0QvorzVl7jU9gGZc6mBzqKZtNxYqENp8lu9me0hDHySO2kYlWbyO4zhXKyENPVHQ9xfZ/TSk4UbgdmBKTOIJCwA/jZxvthSx7x7APajMx3xzl+mDBLmLYhKXV3LeeOBiTOJC+74T8FBM4k8L6Lsl8AxWKsWEvI8AB2MSP67g+BYoADwY3bvXoID4yfyvuNKxNEHinydRAHs6+qz9fuQ4DRQTzGROnbMKmRttvrkXPbO/E5N4zl5vicQ2G2KiNV9Iw63AC8APYxLn5zGmvjamNuiZeHVM4hlbP41E65JDSMhyET37bg9p6Iuehzch4VA2pu7Ao2iu7oIEOhElexwBjttrfYE3kPhlMZojJyCnngMowWJTvp9RzjW1ArpR5mDTFokrd6O1zt6YxAuFtptHv02Ru1ubnH9z/98ZlQ9uAgzhDSZzlGY8z2r0+VxADj3LgQ1cIPId/o5vkNCdY+yjFS/zPAcZQgkn6MM6NjAwno09in0tjuM4juM4juM4jgMuuHEcpxETQvgvQHLJiwN4nRdYxxla8zd8jbv4HpM+d6lpByzgYwbyLn9yaWN8FC/GOy/rIw2TgAO1EW3UByEN3VAQrcblekIamiM78gMoGNWgbhAmtnkRZWGOAOaiAN1RtDFcnhZoE/nH+f78bOO5R85XM8ocbHYBhxra51JX1FJo0xIFlLuiQMnOOhuo4zhOAyak4SFgR0ziZzmvjUYi4KkxieesfMhD9n3RnNJMyHInCmDOjEk8bHP7/ch1YVYW+M05px8wICbxnZzXvgh8EJO4t4C+u1k/U2ISj5nb2RPAxizYXcl51yPhTT90710NbK+tANgCvFmAugQFr+eUv37Hca4sNm/dg57B3yvEqTMnceA0Shy4kNPmY8DmmMQFJsS71459uSpnG5u7BqO1x0mUxLE5JvGizSvDkDPNASQQ6YDcvdYgkd9EJKb5MCZxt/XdCzn3PIMcW06g9cwuJLK5EwluDtpncQL4f4HXrf0vWxuZgDCveSzHqTP7akGZuGY3sL8Ic20AWnGpkKa8sKa5XVMmqixBP+8WSKx0BolqmgH9mcrTHOAsv8FMtJ7fDWxFTrRwjiZ8h3/iSf6aMWy7bFA/56ts42g8Hh+pzbU5juM4juM4juM4TmW44MZxnEZPSMMjKIiyE20edkMbdVmN+Y4oq3A+lwszeiA3mOmVtH07cCw3UNaQsI3lCcjx5eOaZDdaO61Q9vm2fO3U65OQhq7A76PMztPo5/kxGxjNmzzCYa6jhOOM42XuZ0nOqS1QluR3KyovlSOwyRxsWlAmsNnJNSSwybBg7E1AHwoU2tj5A4FbkTX9wgZYksxxHKfeCGnoiEQel5ThC2m4EwUl345JjCENQ5Cjw6vFdl8xweo45Kyw2hzxJiI3uHdzRT4hDe2BR3MdbUIaxgElMYlzC+x3FNAfCYku2D33CWBpTOKqas4ttXOHoADtGlRy6mhV5+UxphJUmuUxFBx/HblQuPDGca4w5vhyLyrTNL8Q8YeJah5Ga4XPEwdyxDZbYhLnm4DmQeR8NSMmcXYl7bUDhiNx/3b0PLzX3muCRDhjkSjmLBLArEDz27mQhv5IfL4WlX/qBAxEYssb7L0jwA60Ps2EOO3t2LVojXcemIZE7GuBUahk4S+sNGFVn0kHysQ13VACyq6cr4LXOZagUZGIJvtqhdbhx3O+TqD1Wylaa7VGIqQO9v4B5FjTArnstAP2cIId7OUwC3iFk7TnOV6nKZv5hD604zgj2M4xmvMKT7Kbm/kj/pxWnGcdXWnPSTpxko8ZyWx+kzZMjAfj4kKu1XEcx3Ecx3Ecx3HyxQU3juM0enLEGKfQRuYKlIU4D2XHtUUBnl+iDdGMKsUY1vYE4GxM4pKK3r+ShDT0QhmQO1Cw6EwN22mL7MzXxKRhbkSWE1UB3MI5lvL/8xcMZxUP8RPmMoiZ/B7P8f8wmNws/M9FVRbsy8Q13VEW5TUtsMkogtCmDSqd0gpl8VYZBHAcx7lWMHHNmVxBqwVsszJLc+y1O1DA8u1i34tM+DMZOdt8ZGVQhqB76+yYxI12XEClG3+S3QNCGjoDD8Qk/qwG/d4PnMqC2naveYICRMI29iHoGe8gcr3ZVJtSJya8uRUF4iNyvJnrIlHHqX9s3hmD1m8fxCRe7lJS9flt0Hy6Kbc0lIlDHkMJBfNszfMIWgMsQy44sVxb3VF5qG5I6Lcic9mxcfZHAsZjKLmjH1qLzY9JPG5rjUlINJIJbQagded5JDS5jTdozyqGcoKe9GU9v86HSHjTnflMYBZ9OUUbmrGf8UznHjqjdetfVDLuYH3lCmzOU+Zesysm8Ug1n2MJFYtpcv9/kUuFNOX/fwI52HSx8Xa2/7eyz+sAEkUdQeuw7kiAFFEJ2q2obO/50CH8I0f4D5cMcgCv04WdLOEJztKRJpyjHZu4m1cZxQ4A3uJmFvIcF2hJaw4xlP8eP41/VdW1O47jOI7jOI7jOE5tcMGN4zhXBVaeIQWWoOy9Fij7D2Ao2uxbh+rSQ57lhkIabgZCTOKCOhp6wdjm8W1INDIrJnF7LdrqgMQ2S2ISVxRpiEXFyhP9GfrZZYGwsaziCL/kD/kLfkhAP59/4A/ozCZeZKodV4o2n/sCM5FleZbVuRMFOq/pG2ERhDYBZQCPRTb7S2trR+84jnM1YQHYXwNeiUk8lvN6c+BJFNBdYSKcx1CwsejPHVb+5BZ0T3w/JnFXSEMXVPppMxKnXgxpeBK54ezKOfc5VJaqQoFyFX02A54GFsUkrrPXuqCg97u5feQ5/j5IfNMF2ACsjkk8UMiYyrVZip6pHkXPGK+jwLkLbxynHrDn/HvQM/p7MYknCjy/A5pPPitXuq85+rveGZM410r3PYDWifuAt7LnVZt7+yOhTSl6nl2bOw+ENPRFQptzyPHmRuTkMjebF0MaBiMXzuNoPmmDBCjN7PrWoVKtw5nFYJrTiXV04zTn+AbTgR7spwPf4wmeYQUjeI35jOFtHuF3+Tmd2IwEktNtzF0pE9d0QyWasnXO7txyXHZ8Ky53pMkV05RwqYjmMmFNrhuYrQHac6mwpjMqk3WAMnHNASSwaWfXfwNyWNuLiWzKOa31QPeqgBJoznCp02m+VJtc4ziO4ziO4ziO4zjFwAU3juNcFYQ0PIg21IYAw4BPKcucGwVsocye+zq0gfdSVWIba3cM0LyhlFkKabgRlYHYiAJCNS6BYAGvh1CAbV11x18prCTFc+hnmDGS1ZzlF/wuf8FLBOYAkX/kj2jGRX6bN9AGcDPKfg9+grL6/cZHhUKb5YW6JFmQ4y6UlTord7PccRzHKcMEvO1jEmeWez1zfPkwJnGbBZ+fQQ4wm+toLL2RQ95qYBEKMN+D7pkzkIDycEzi8pxzJgDEJM6rQX+dkJDo9ZjEg/ZaD+A+4I2aCGbM0WKwfZ22a1lf03JcJgyaiJ6LziLHmwUuvHGcusPmgXuRk8zCQgXbJqJ5EK1l1ua83gyJbXbHJH5i66dJyCGrGTDNyj61QIkZw5H7ymfIDSfmtNULGI9KPq2lrOzT3GyOtufhL6Bn6t1IkBNQyaS9aH7aYuf9NZpzDwK7eIknOEM3vsoUYCuruY8pPMSfMQWJYZrwV9zFA3yX8RxCQp+3rO0j1t8u5F6WOdSUL/XUGq2FTlGxO00mpqlUzGLuN524VFzTCYl8DuR87c9EU3ZOTySw6W1N5brYnCvXRycktOmASkFvyCkNNgx4wa43H9FNXsk1juM4juM4juM4jlMMXHDjOE6jxwQZ/YCpSFzzDLK7zjb5so3Am4DFwCcoiFJtpltIwwigXVbu4Uph2fETgY5I2LC7lu11Q1mes+oqoFcsrBzF7WgzOWMwZznC3/H7jGYb9/Mxn9GPaTxEV7bzO/wAbUJnmZ3dUUboe/U7+oZHkYQ2TSiz/l8ArHIhk+M4TuWYk8pzqFzUvnLvXY+Cxq/HJB60IPJDKCh8qI7G0wq4GwV+Z6L75U1ItLwVuft9mHN8F+C+mMSf17C/Qdb+qzmlqvqh+/vUmMSjNWw3oGe9ISgQvhm53tToOclcMSahn8cp5HizyIU3jlM87O92LBK7fFATt04Twtxr52/Neb0ZcrzZG5M4x1xQRwCbkOjjNSTGGInWj5uQO87Bcu13Q0KbVkiI08mOX4yen0FzzmTkkrUcOdi0RqKeNahc73ET5IxCc8sgJHTsBPTilwznEIFv8n2gBRd4mu8zjlvYyggW8Amtmc1D/AFv0pJTSEDzvrXfnDJBzTmqLvV0Ml9BkwmRch1rOqMSzUe41LXmQHmRo13rDfZ1PXIT2oqETBXez0xAOc7OWYzWFZeVDDTRzZfQOn8vZc6nuZRQQHKN4ziO4ziO4ziO4xQDF9w4jtOosc3Q+1EA57g53WxGWYQ3oVINc4FjKIj0dm4GZB7tDwW6xiTOKvbYCxjDIOBWlB25sKINyALbuwFlsr8Xk7ijCEOsU0IaHkeb1LkByn5AazZwPTN4kP00py2bKeUwTTjPt/hRuWauQ2WzXq+vcTc0ygltVqLgQkFCG2unK3K1OY5ETMerOcVxHMcBQhqGAANjEqdV8N4AYAIwJSbxpJUmGUOOQKUOxhNQ0HkMMCcmcb0FsZ8EmsUk/n25478EzIhJ3F/D/u60dmfkvDYM3eNfi0k8VcNLydpqgYLZQ1CwdTWwLibxZA3bmoTEySeBacDi2j6DOc61jon97rVvZ9bw77MfSkR4N1dclyO22YcSLCYi0ccq9Ay8EDnEdELPwqvKzzsmLhxnxyymTJyzDgll2gMD0bqyDxLmrUaClO32/x0xidHWqaPROmQlclx5CLnNHAc28yPu5yQd+TY/BZ4FbuZTTvIuXblAoAkXeZQ5jGU1cnZpg8oszaRMTHOiJqJAuwe05fKSUKVcXhLqUEWCHXOx6UGZyKYpl7rYVHr/MoHjTcipbCUqS1vl/c7WIeOQE04JEhpdsH5LkQjnU/JMrnEcx3Ecx3Ecx3GcYuCCG8dxGi0WDHkGBf23Wnbcs8BPYhLPhzRMAk7HJM6341KD0+0AACAASURBVEcCHQsRz5jYpWdM4vt1cAnV9d0GlXxoiUpN1CjAVa7NbIP6nZjEPbVtrz4o53AT0Mb5aJTdOB+4GdmLr+Dv+FP6MYen+ahcM9esw00RhTYlaIN7IPBJTOL6og7UcRznKsfcwZ4F5sUkbqng/bForp5mzzETUTD07bp0EbMA870oSD0bOTr8N+Tu8n6OI02Ny0rZ+U2RmGddTOJnOa/fjK779WKJi8w1aAgKru9EQfDtNShZ0xI9i92HAtvTUFDYhTeOUyAm6LsbCWAW1WReM5HeWGB6bjk6cxF7BIlD5qG/2Wh9PYeEI4eRW82G8n/D5swyDolilgBnkMPNfmvjOvQMHJGzzEDgKHLIWYPmtdMmYumD1iotgWWoFFVf4LfQmmQpSgbpyit8gXP04jmaAE1ZyRZeZRCP878ZzkaW0o3pfIvH+CdGs50aJhHY/NuRy0tCneXyklDHqmmrHXILusE+r/2YyKa8U1Al55egMl6j0ee3sFDhVY7Asitl5bL2AWurKo3lOI7jOI7jOI7jOHWBC24cx2mU2GbmQ8DBmMRP7bVxKHN6TkhDa+ALyEr6tL3fDgV6fpzvBq8JVPrlZmPXNXZtw5CQZBmwrNAAUSXtDkEbyZdsUDd0rGTY82hDuBcKeJ0GmrKMEwymPxc5w1TasZF7+EP+kpaXWYz3Bn4Rk7isfkd/5SiW0Mba6oky/fciFwTfyHYcx6kBIQ29kWvdy5W4BdyDsvZnIJHpo8CumMQFdTyuEiRu7YGcE+5BweT2SKR70JwFJte0rJT10xZ42trMdaa4A+iAnlGKJmaxIHx/JL5pQ1mZl4JKWOWU4LoXfS5T0X3VhTeOUw0mNrwZOZnMjEncWcN2xiKRxZu5f8P2d/4wEtQsQmvEw2gO/QLwAUpeuKxfS3DIRH/L0LPuBORssxvNS22BjWhuvte+fxu5Xu21dkqQCGcUEussQ2KSPki4cxYJXu5CApE+QDvepgdHKeHXWAq8ykvcyl4G8Pv88+eD/O/8Ntexnud4lzySCMzpp3xJqPZI5FO+JFS1z/R2bd2RwKa3fQ6Zi82OfIWStsYdhNaj+5D49HA+5zqO4ziO4ziO4zhOQ6bkSg/AcRynhoxBttGZe00TFEx5w94fhQIqn28ixiQeDWk4jTLh9ubZzwXqca607Mo70Qbx1GJtQpq7z0iUNX+kGG3WB5a92Ab9bLcCy5F9eiegO4u4lWnczUWa0I41PMvfVyC2KUH24nmXEmvMmNBmDMqkXYlEZzUV2jRHgeGemJNUscbpOI5zLWKOfKPQfW1lBYfMQiKb8TGJ80IaZgBPhzQciEncVIfjOg/MMqHxQyjYvMjefiyk4ZOYxHUhDSGkoXNNhbsxicdCGj4AJoc0vJJTzuVjYDJwT0jDe8Vy9IlJPIfcbVaHNHRCAf+nQhoO2uub8hHNmPvCmyENHyIx0gvA4ZCGqcDyYgijHedqxJIg7kXOlL+qSek4E2rchgSBU3PdUEwM8hBwBDnRvIjKDHVGIpH/EZO4tII2WyFh+gBgBVpDjrOxHkFrwIDWD+3R/NQZCW1mZCWcbK0yDDm27ANmxSTuMjefZ1CyQLSxDLHvz3KByAX2c5bWnOQ8J/kFpZzlBjazjodYSi9Gs50l3MBhBjKKD23opeSU2TXBUPmSUC0pc6zZbdd3qJCyU7aeyMpEdbe2tqIyXgXP/yY2vQWJkWY0FqdVx3Ecx3Ecx3Ecx8kHd7hxHKfREdLQA22GvhqTeMJeuxEYGZM41TY+nwN+Wd6eutByCLZZOjom8Y1qD64FJhgaZV+LgBXFCjaZ809/4I2YxOPFaLOusU3wUSgwtgmVkRqOykKARDgDgcX2ek/gnUqa6wF8GpM4vS7HfKUx14CbUPmMFdTC0cbauxGVH9uMMlCLUubDcRznWsdKOD2EBJHnKni/BfAUKhuy2pxlHkai2UP1ML42wG+iwO7/ROVT7gd2oKD52do67oQ0jEelUd7Mnnes5MnDwOGYxNm1ab+avpsid4khKEC9AVhdSBDZ7rn3IJH0IeR4s8KFN45TRkjDDcjRZSVyg6lJCakm1kZb4K3c59Ecsc1xJK5/Fq0b5iAnlWUxicvLtdcclTIaisQ0K9Hf8URUlmg+mhOaIjFOTyS4WW/9H7d22qJkhoHoWXlZTOKhkIbhSGgzCGiCBC87kcNNdzLHyGkMYSHDLrnYAbzOC0zjV9zNWu7jHO0o5Rj9+YAvMgOtf/oALwPtkLjmAjnloOzfo4V+1jYvZi42N6B5P9fFpqbi/euQ0KYlWo9dVk7RcRzHcRzHcRzHcRo7LrhxHKdRYUKMZ4APYhK357z+CKrZvt5ENc0qCtbYpt9dMYm/zLO/bsCEmMSpxbmCCvvojDaSTwMfxSQeK1K7WTZodxTQKjijtL6xbMrRQD+0Cb4sJvGEBRt/H20kn0abwKOBeWjDvAcwG2VN5tICbUZ/NyZxH1chOUKbvtSydJS11woFHToh+/3d1ZziOI7jFIiVjjpWmXDFHO8eB96LSdwZ0jAIGIvExjWe4wsY3w1I9HMY+AgFjO9G99sLMYn/p5btZ+Wy9sQkzs95vRnwGLAlJnFhbfrIcxxtkLh3MAq2rwHWF1AipR1yvpiIAt2v48Ib5xrHRDLjkBhlZkzirhq2UwLcZ99+7iqT896jlLm6dAN+Ciy113fmJlhY2amRwAgkytmOyuhNQqKSt5FzTF8kXt+HXDI7Ap/EJK61drqgNUgv5Kizzs65A63n2qOEgDnIKac3Eu2AXLVut/ZPIGFPRZ9NU6AVEti0AVrb961RYsZ0ykpCnazg/LywNUQmsOkBHKRMZHOgNskfdg/LhJUL0Trd50XHcRzHcRzHcRznqsQFN47jNBpygjO7cwNUFux4CvgJ2qD8EgpIXSZcsTZeAF6LSTyaR59dgUkxia8U5youabspCp4NBeZmG7lFarsJytZsD0xv6O4kVuZhDNq8XonKM5wud8ww9LPbjbJEb0cimyFIHLIabRRntECb7z+OSayobEejpthCG2tzMMpCXQUsyqfMhuM4jlM4JvR4Fng5c+ur4JgeSMwxLSbxcEjD7ei+/laxXPCqGF8r4AsoCH0vCk5/gkqnfBuVaVleeQt59dESiag/yi1ZaK8/iUS39XL/tufDXkh40ws5VqzOV3Qa0tAeCQNuR2VLXwdWeYDZudawuW0yelZ/v/zzfAHtNAceBI4hAfjFnPc6AF9HZYJ3IvHKS8BJO+dUTOIHdmwJmrdGIwHhESS8GYCEN28hIf8QtI5cg1yrxtuxs2MST5oIcTTQAdiDhDBDkYtoazvnLWCZvTYYuYSdRwKc5kjUcg6tVRdZO83s/NaUCWya2bWcQO49x5G7WAdqkURg68PMxaY3WivlutjU6GdVro9WaH3bD30WywspZeU4juM4juM4juM4jREX3DiO02iw0kjdUGmkmPP6LUCISZwb0jAWaJdtslbSzp2oXMGyPPrsBEzO1xEnX0IarkdZkIexjdwitt0UBcdKgXca8ianOQ7dhDbMP0PBqUrFQSa6+RLadO6Hgn8D0Ob0blTuogRlUwZUruOqEtsUu3SUtdkOZfg2R0GNvMtqOI7jODXDHPlaxiR+WMUxmbPNFBTAzoTH8ys7p4jj+yrwKxQgvgM5SbwH3GpjeoMalonJ6aMbKlc1JVcobfelJ4A5MYkba3wRNRtTC1QOZgh6llgNrMvnWS2koSO6nltQMH0asMaFN861QEhDb7S++QxYWtO5wUQbj6Dn+rk5Zee6I9HLfUgUtwO5W86ISTwb0nA3EpFkZWYzIXkpcrBqS5k45jNUlqkXsAUJbfYiZ54ByKFms/3/ViSWKUWON6XW91nkvLkACWsGWftN7b0l1u84JFpsi57fj6HyeWdQSajjOV8n7Jzcz67GSQQmgMp1sTmMBDbbgP1FLGHcDJUDHo4+yyXFEPA4juM4juM4juM4TmPABTeO4zQKQhp6oVIGr+QGPExc8hXgNZQJ+DwwNSbxcBVt9QZGxyROy6PfdsAjMYk/r90VfN5eKcqY7EcdBJEsi/MBtOn7XkN1KAlp6IlEI+3QZvTafIVB5jo0DmW2bkIBwCZow3onuvZPgQVXUxmpOhLaBGStfxOy4P/Mg4KO4zj1gwUon0NC4oNVHDceuRK8gZwPnkYlTjbV8fgeQe4EW+37gahU5RYUpD6GxDgza1nKcCQqPfNa7nOLldx8FAXTd9b4QmqBCaSHoHvvTiS+2V7dvdIE2/cDE1DJmGlItOP3WOeqw5xTJqD1zczalCPN1l5IqLbY1nr90fNqKXL52oVEKHtQ4sJFEzD2QO5SA5DTTTskMFmHxPkdkdimORK1rMZKyJmY5y4kulmC5rr7UVLAGfT3v9zO6YAcYvbYsLujdWhztA5ZjoQz99p7u2z8p1CJvt02lvuRYGevnVeegpMI7GfRjTKRTSsk9tmK5q6iimCsv2FoLbEdrb+KUh7ZcRzHcRzHcRzHcRoLLrhxHKfBE9LQGgWXZpYPuIQ0DAAGxyS+EdIwCrguJnFGNe2VAC8CP6tu0zHrOybxx7W6CD4XmdyJNl3n1sGGZzPgIeAoMKuhBXVM3NEHbciWInv1DTUdZ0jDF4AD1l5TtPH+GhLvXDUZlXUhtLF2O6Hfx/OonMeR2rbpOI7jFEZIw3CgT0zim1UcE1CJlosxiTNDGrqggPTrVQl1ijC2W4EzMYmLc15rh4LItwP/gILONwLvxiTur0Vf91lfH5V7vQdys3izNu3XFhNM90fimzbIwWFNdeVJ7Wd1PxIK70BigHV1XRLMceoLc1C5DwlHPqjNM7iJ7B4GFiJR/TD7OohELEPR319L9Dy81M4bgZxV9gD3IEHMp9ZOeySkOY9KRK1B5eIO2LmlyAVnJBIRjkHimGPIuWYOKt16Iue9U0gEkznc9LQx7UUixMEoIWCZnTsKOerMKefSmiUR3ILENedQAkFTyspRVZtEYOvVTGDT064zKxW1ry7mG7sv9aOs9NY8d8h0HMdxHMdxHMdxrlVccOM4ToPGsuYeA7blBnxy3n8ciRC2IHeb6fls9oU0PABsiklcV81xLYDnYhJ/WJPxWxvNUJZkTyRs2FbTtqrooyUKvu1CWe8NZnK3n2F/tEl9HgltttR2jPYzXIc2lw8DY2MSf1C70TYc6lBo09TaHQbMQwHDBvP74jiOcy1h98hfAz6OSdxexXEllD0PLTS3mZuBV4txb6ikzwFA3/JCZhvz15CbxA9RYPgOFHBdXcO+MueeReWfzUIabgQmIgfDKgUu9YEJVgcjV56DyPFiU1WughZYfxDdf7cht6L1fv91GjMhDX1RSdLMJbGg32dbvwwErkeuLCOQSOYgctHaiIQ2h5GopysSpnyUuYSaA9jzyF3mOConNcfaehQJYRag9cfmzFHThEIT0LzTBc1jTezYN7AytzmlkiZaH01tPK2BvmhtsxQJeS6iueEg8CES/tyNEi3WVvE5ZGXsutp4TwH7qCSJwObg69EaqLeNJdfF5lSlH3oRsCSSW+zbuVfKgcxxHMdxHMdxHMdxGgouuHEcp0ET0nAL0Al4q/wmbkhDR7SR+lOUcdw7JvGtPNsdDNyQpxvOV2MS/62G4++LglCbgU9jEs/VpJ1q+miDxDYbYxIXFLv9mmKf3SAktDkKLKkqmFiD9ichh5vO9u844OXckmONkXJCm5UogFEUxx4rjXEXykSdHZN4ohjtOo7jODXHnhXGAb+qKmBtwemngPkxietDGm5HAd3pdeRg0Am4PybxpQre6wY8jsqobETB5skoSDw73zKRFfT3GBU494Q0DEXPE681lPu8CVj7oGfQLsB6JGKtVPht9+EHgdEoOP4GcvvzRbnTaDDBx61IcDIjJnFvged3Rc4ombNLSyRUOY0ELbuB6Ug4cwDNLTciIcrbdtxAe/0uJJL5FRK/3YrWh6XAW0gQctTWJT3Q2mSsfXVEzlNbkUDmk5jE03Z9XZCY6AFUmuoYWs8dR/PuJuRYs8FEOeOQ48tcm58zN5x3Cv18KvnMWlHmYtMLra22IgHfvvpwNjUHolvQ5zEfrT197nIcx3Ecx3Ecx3GueVxw4zhOgyWkoQ/KJnylkuy+25H19kLgOeC9fDc0LWj1HPB/qslIDsBvxST+S4Fjb2lj74zKO+0q5PwC+mmPNpWXxyQuq4s+CsU2nYcia/Z9SGizpw76GQdEtEl/CLnoLGisWZZ1LLQpRYGNfig4sLEY7TqO4zjFIaThCSTWWFPNcR2R0OUdVL7kEWBvTOK8OhhT5mTzo/ICGns++grwLhKPtEUB61EoiP1uTdxozLlnLHLuOVvuvbHoHjmt/HtXGruHD0bB/FMo8L+hsnGGNHRHZUCHI5fGN5BLji/OnQaNlZWbjEosfViow1ZIwzDgS8gNZj8SzoxEfwcb0NqhKXCd/bsJlYXaj4R9PYDuSBDTD/i+nTcWucmcA94EPkZJG32t/YFI3BPs9UOo5NNSJOrpaG1mYqABqGTUbCToaYbmny3A0pjEQ3Y9N6ISe9tQ+afzqGRrRyS2OV7I55PzOTWxzyAT2bSlTBy0vT6Fhza/jUdurYuQ+0+DKl3sOI7jOI7jOI7jOFcSF9w4jtMgMdeWp9FG5WViDctS/DLwCpatGJP4eoF9PAEsrq7EU0jDN4B/y3dj0YJFtwJrgYU1yfLOs59OKNC2oKYlHIo8nhYok3MYsjVfUj5Dvcj9DUeb2RE5tnQEDsQkrqyrPuuCuhTaWPu90Mb/TpR1W7S2HcdxnOIQ0nAdcD/wUnXPDTav3wO8hgLCz6D5vehiypCGZ5BjzWWCZhM+n45JXGQONONRqcKmqNzVhzGJW2rQ5ySgRUziuxW8NxEFy9+sSjB9pTAhUi/ketMTOWKsjkncXcnxPYCH7fjNSCiw2YU3TkPExCWTUOm35TU4fxjwIhK4dEIC/RbIyab8ei8gV6ubUHLFYuR80xZog0oqLUFinBvReuAja2cAEtm0s9c3IAeqcWitkol7LiDh/gHkYDPY+tuP/hbXor/NG1EZ22WZgMbWqhOt/49iEneZC80DyAXng0LXgJawketicxwJebYiYWW9ilxsbXcTEhKuQNffoMSOjuM4juM4juM4jtMQKLnSA3AcxymPZfTdh7IHK3NG6Ycyu0+gjcCPatDVFlQKoErBDcpULEFBrUqxjdc70CbwWzGJ+2owprywwNyDmJV5XfWT51hao4z2QaisxJSaZLXXgFNIbHUcbcofRqKbRoH9vtyEfpdXoiBrMYU2LZDwqwdyWSpaOS/HcRynuMQk7g1p2IPup4uqOXZ7SMNC5JDyGnK7eSSk4XAdCF0PINeHihwENyFnh0UxiatCGnYh54ujwPvAJCuhtKDAQPEc4MmQhpExiZ9V8N5kYHJIw7sNTZhi49kGbLPg+UDgThPirAbWxiSeyjl+J/B9E1E9BPwOsDGkYXpM4uZ6vwDHqQArn3Yr0BuVsCt4jWNlpH4TCWy68TH9mMtoTtCSUm7mbn5AO07wJr/BGa4jUEI3zvAA87iBpsBB5Bx6CIlpjiMHmO6UueI8YN0dR4Ka/UATVHbqK0h8/jYS0hywr5bAvWhdtQ34JyTaGYP+JleQ84xu69Th6Bl+OSqpdcGu7wHk/lLlHJ7zmQTKXGx6I4FQ5mLzyZUqn2eJLSPQ/Wgj8MuGUsrPcRzHcRzHcRzHcRoi7nDjOE6DwzKm28QkvlPFMU+hgFQJMDIm8bUa9NMBeCwm8cfVHPci8HJugKTc+wFlaI5DG69L6jIDMaShJwo2fRCTuLWu+sljHO1RGYkbkcX7snq2N++Osun3IvHNAWBMoU5H9U0FQpuiOtpYH/1QEHQjMD8m8Vwx23ccx3GKj5VqeQoFNyt85ih3/K1IDPMmuqeMQ6WYCirxUk0fI4AOMYmzK3gvKys1LSbxiL3WFJiAng3moMB0QGU/q72mnLbbos/i3fLuMNbHQ8CxmMRZNbqwesaER5lTxk4kvtle/nkxpKE3crzpjwQDb7vwxrmS2Lx0H3KA+bBQhxMTqPRF5emGAitZwDDe4yEm88/cxAZ20J6mtKYN7ThJD7rRlkh73uIMqxjBn/ApWmusRGKbY8jppiMS2wQkrtmHSkqVoJJVXdEctB/4YSbgM1H6QOTW0x8lYUxDyRVjkGvNMuRO9blLjYlqJtlxH+XMe/2R281HMYmbqvk8WnCpi81JJLDZBuy5kqWa7Gc1CDmU7UFriCNXajyO4ziO4ziO4ziO01hwwY3jOA0Ksyq/FXilsoBRSEMXlEH4M1RGYX5NhSchDc+hIND+Ko75MjA1sxAv9157VK6nKdqEPlSTceRLSENf6+/dmMRdddlXFWPojDaje6KszxVXokyRCaYeRCUYziCr+KeqE1BdKepJaNMauSy1Q642lTlEOY7jOA2QkIbbgKYVCVwqODag56HTMYkf2rkdkQNFURZ5Jm69JSZxSiXv3wEcj0lcUu71G5CrxBoUDB+InCDyvi+Z+GQSeiY8Ve69UuBxYGtM4oICLumKEtLQDD0HDAFaI6eNNeWdAe1572EkVFiPSqwWXJ7LcWpDjpBkYUziigLPbYZ+z0cggcokVJapP//El+jLDJ5gPnJ4uc5O24vWF705zwY+ZDxzGMlfMA1ohpxruiOh/R4kVDmGBOZ7kLAmK+s2GrnXzEAl9y7YfDYUObe0QSWq3kXruDFIqLMEWJ8rfLH5ZjwS58yNSVxnrwckdByIxHEHKvgcAhL+ZCKbDkh0txXYFpN4opDPta6wOWcC+mw/raiMoOM4juM4juM4juM4FeOCG8dxGgw5md1VWpWHNExCpaT2A+NjEn9Viz5vBc5XFawJafgiCnQcznmtCcqwHA0sBpbXdVmDkIaBSIxUp+Wqqui/G9qM7oKyPlddSeeUkIbmwPNIvHIuJnFxSMNvAj8uNPu2LqknoU1AQY3xSAS1JCbxQjH7cBzHceoeu7c9h4S+h/M4PhOebET35keAfTGJnxZpPM2Qi80PKnrOCWnoAdwak/hKBe+1BO4GmqNA+82o/NTyAvofD1wPvFmBG0xL4Akk/M27zYZCSEMndO8egMrlrAY2Zfdvu7ffiIQ3vdFn+M6VdDd0rg2spNBtSPwyo6rEhArObYdENgORa8tnSCTzPNCGC0T+G7/LWOaxmuGcB7qxjC/yM1ozHhjBdxjDOZoSgdvZzgPsRGWADwKvArPQnHcAlZSNSMwyGq1TmtuxM5EgZxAS2rRHwp0jwKdIaDMaCfeXAFvKz3MmRJkIbEdClKy0VClwDyqR9W6uKNBcbHpRJrI5ZZ/FVmD3lXSxKY+t7yagz2Wezy+O4ziO4ziO4ziOUzguuHEcp0Fg5QGeQtbdlWZQ2ubmV4BfoKzuZTGJG2vRbzdgYlWinZCGZ1H5pgP2fSeUtZ3ZiR+t7NxiEdIwDIk23qxrF50K+u5lfbdBm9FrG4qYI6ThGyjAeD4mcVFIwzPA7IaQlVkfQhvrJ9dlaVZM4sFi9+E4juPUHyENo4DuMYlv53l8a+BJYC5yTngaBU43FGk8z6Pnj8tKi5go5AXgtYqeh+z9Eeh+uAw5RBxG96tqRbt2fiYimlfB+22R6GZusa63vrFn4L7AYCQWWI+ehw/a+wF9bg+jIP5qJILYdkUG7FzVmIPkfcAhtM7JS8Ru4ruRSCC3CliZubeENDwOfBM4zX4u8F2eoy07eJ5/ppQm/JRvMYhSHqYUJVWc4AwnmUsb2nOEMZxDopW/jUmcntNnUyRYGwVcQOWZrkdzzW4kaOuD5pyWyP3mM/TMPAIJdpZU5Bpqz/G3I0ea2TGJO3Pea4tcNvcCs5HgpwsS1/S2c3ZR5mJzmUvqlcZ+zhPQuBcA6+o6ecRxHMdxHMdxHMdxrlZKrvQAHMdxjNuAI3nYlQ8EdqCSCc2ATbXsdw/QOqShbUzisUqOuQA0tU3dm4BhKJC1upZ950VIwxi0YTy1ijEWu8+Agj83oU3pxcDGhpSRaZwGSoFsXIfQ78YVE9yUE9qsAl6qI6FNvbssOY7jOPXCCmB4SEP3fMpHxiSeCGl4BwlT3gLeAR4NaThcUYmTGnAA6IxcIcr3HUMaNqF73pKK3gc+C2nYCUy2tgCeDmm4xD2wIqz9mcAzIQ17ypdVikk8FtIwHXgspOFMTOL2mlzglcREzBuADRbIHww8HNJwEolrNsQkrg9p+B5lwpvfDWnIhDeN7pqdhklIwwAkMpkfk7gqj+Obot/JkWi9sByYg9ZonUMaxiIxzPNo72ktzezk2zhEDx4DunAfXZlFKTAPOTltozlNmERX/j9eoDcv04m11kfmvDUMiWYOIoHNQJQcsA6JcLI14x40f62yMdyE3GqmV1ECajgwFs3F7+UmGlhZqsn23lEker8BueRsBeYjF5sGkZxQnpCGVqgMVl9gKTAzJvH8FR2U4ziO4ziO4ziO4zRy3OHGcZwrjm3ujgNeqS6L0txmPkWljdbGJK4tQv93A/srK0cQ0vAYsAWJXo6iLMcTte03z7FNQJmZb8QknqyH/pqgTeoxyMGnQnv1hoL9PhwCjsUkzg9puAloVqxSGgWOpbzQZlldCG2sr87IZekMcgmoFyGW4ziOUz/Ys9FIYEq+9+CQhj7AJOA15PIwHni1tveikIabgSYxifMreb8nMCEm8dVq2sktU7MVPW/MzsepMKTheuQoMaUSJ53uwP1UU5a0sWBB/17o2bMnsBm53uy2Z7WBSHiTuYm8F5O44woN12nk2N/m7aj004xcIYr9LjYHWiGXmFbIwWUYKtV0BolaTtpxzez9TkgYfx1KXugKNAHa8TdMYhKbuJXzQA+W05QZnOMP+UskmukHnOc8x/kO/5En+VtGcwo5sRxAorStSGjTA5WuO2n9bLWvXshtZgMS2vS1/y+rBBFhdwAAIABJREFUzJ00pKELEtCcRXPT4XLv34rmmUzkluti06CfxU2kNBr93FYjZ58zV3ZUjuM4juM4juM4jnN14A43juNcUczO+nYkKKlObHMdcjM5x/9l773j47ruO+3noIMV7BR7F7tIURIlihJVqGJ1yZIl25Ijx3biZJ2NN2+yib159/rm9frNeu3Npm6SjRNLtqPeK6lCiaLEJnax9947CYLAAGf/+J5LDIeDPgBJ6fd8PvMBMHPb3LkAzj3nOd8fdESR+7lgC5rJeI5wEzqgh6PZm6+3VbmC0Lk9FcV8v9Za4kba/gpQ5/VlaAb7WdHpFzCn0DXhws+H0eBUmxFEmwnoGmm1RJuwr3xgEnqP833k17bGfgzDMIzzzkYk3Aylke0dH/mtLnadgNuRdNMduNnF7q0WJtQdpP7/rbuBjg2kBRJSFD5ysRuM2jjbgclBpplf3zH6yO91sVsCTHexeyUzPcJHfreL3WzgNhe717KVv7qYCJLVdmC7i10paoteH9qHa4B1wN+gttvtKPFmFUqruBjab8Z5xsWuGAk0SWJLOWrHjgvXXCLXlKB7r3KUMNMbJcZsAl5CpZvykRg2GLXLt6DydlOB/ei+rT9KoznJpWxgMYMYw37yWMtsRtCTxSxiOp3wDGYRJyngLR4mn5OM4AC6R0kB7wMvhGP7OhJu1gCL0e/MGOBaJMXsobZ9/qyP/Kk6zkUhmvwxDP0tWheeL6JW3LkR6Ay8Eba3+0JNsUkn3DuMRvcq24EXLsQSV4ZhGIZhGIZhGIZxMWMJN4ZhnDeC5HE/sKIx5ZlCEs1h1DG8zUd+VQ6P4zHgN+nSj4tdH2pjwl9tK7khzFy+AWgPzGhIRGrhvpJI9nFodupSH/nzVo6pqbjY3Yg68ff5yM8LAtftPvJPt8G+M0WbVku0CfvrjVJtDgKftEXikWEYhnH+CKktNyKRs9EDuy52U4FOwAwkYxz0kZ/XguPoCNzjI/+bepa5HjjiI7+8kdtsj95bIeBRach3G/rf5mI3Haj0kZ9dx+sjUdrcK5/H/5NBThqJxIZdSDTYFZ67DaWKrAQ+MPHmi0do16fLMtm+Jt+nkEAyECXFrEMie3nG11NIOhmHyrauRO1eULmoy5FsUx4eB1GazdVItjkYtjEGSTqDSTGKVxnMajqRj2cwm7iPBcylHfO4jkq6UEANZWznVhYwjCqUpPMnKAHnTuAqYC4qo3cYCTkjgQNIAOoErABW13cvFZLBrkW/R/PQ/Vd/JNl0C8ffF5Wrfa0178tySZDzhqKks8OoHPKh83tUhmEYhmEYhmEYhvH5xIQbwzDOG0GgcT7ysxqxbDHwVeAdJKM8nctZhS52twPrfeQ3hs7qq1Fn60dotuM2H/lcJerUdxwFwPTw47thNnhr7KcUGAuMQrMdl/rIH26NfbUmIdq9H7DTR35ukJW+CTzRiueurUWbIjSoMAglD21prX0ZhmEYFxYudrcCe33klzVhnTwkXxxHJVjuBxa2pB3jYvc4antl/X/nYtcPuMJH/uUmbNOh/6dj0YBwGQ0ktIQkivtRuyVrWdFQXnIokqUvisHxphLaBkOQYNAeWIuSkPqjz74Lkg0+9JHffb6O02g54d4gU5apS6SBWvElkWUyBZpyVDJpCir39G42ESP8ro1Av59VwCrgBPqdHY/apQeQgHMACS5DkKjSF5gFfIxKLu0Hfhf4BhJnipHcMhSVRfsI2IwkoHZIgKkIx7ojLL8jPDcOJYA9g/7GjUMyz0kk2uShkrjr67tXDNLftSgJbGPYR39qy1JtD/ufHn6uN4XrQiL8PZ6M3st8+xtgGIZhGIZhGIZhGK2LCTeGYZwXXOyS8kUv+chXNWL5sahTOA8NPK3I8fGMQpHkG1D8edKxWuliNw3Y09oJN6Fj+zbUGT6rNTp1gywyHpUm2Agsq6/8w4WOi91lqJN9i4/8J+G5h9CA3cEc76tNRZuwzwHoetyBrsfTrbk/wzAM48IiJLfdg8qhNPp/ThAy7kEixi6UCPFGc/83utjdDSz2kd9Zx+t5wKPAi00tVxJKht6EJICOSKapUzBysesC3I1KfWZNbHCxm4IG0t9sLQH3QsHFrisSb4ahNI4NSFqYjhJMEvFmTxO3m5Sy6oXKClWgNMR1rd3++bwTyvxkS53J9jWPWlGmPpHmVCPvqbqia2MfErlTGa93QG3rcUiOOYyugUvRdbAFtYMPojbxaJRUdTwsWwo8lYhzLnYlqPTTtUjGKUbln4aE97gMJTXlIeHlGlSmbgUSfQaGx5xwPDPQPcwY1C6vDuueQKLN5lCSra7378I+bkSSzjFUemobsD0pR+di1z8sc9GUcHWx645Emw5Istx0ng/JMAzDMAzDMAzDML4QmHBjGEabEzp670Kx3I1KVXGx+wrqkL0KdeLmdPAkDN78Geqo/TB9dnUozXAoVyWs6th/CfAlNEN0Tn0dxc3cfhkSnAahTu0Vn4dSCy52I1AH/nof+TnhuVuATT7yG3O0j/Mh2pRQO/N4tpWFMAzD+OIS2iE1iVjahPU6APeh9IgC1IZ6qTn/w4LAcqK+klFNLSuVsW4R+n/eLzy1F5VFyppQ42I3DLgCCT7nLBMG1ZOSVe9cLMkULSFIHIOQfNMNJYbkodTGDqgd/ZGP/N4GttMDlaGZjK6bSpQ8UoDOZwpYgAb097fGe7kYCdJZpjxTl0hTwNniTJ0iTT2/A00WokLJtauAeekJUeHYR6K25/Cw7+Oo1Fs7JKRsBBxKvBkYXtuC7p02olSbS5HkdixsdzxKntwNHAFuCds7knYOliE5rm/4uh44CvRGck5hWGY5km4GAZPCayChcGldMmA4jsKw/bHAzegafg+l9uzKIh2NRxMU3m2qqHY+cLHrhP4e9kEy05ovwt88wzAMwzAMwzAMw7hQMOHGMIw2Ja0UwBIf+fWNXOcS4Do0E/Ooj/ySHB/TMDTT8RJULmFbxutXA+XNGUBq5P7boZnn23zk5+d4292RLNIH+AxY+XlKSQmzT+8AVvnIfxSeuwLAR/7TFm67zUWbsN/kelwPfPp5n5lvGIZh1E8YWH8IeDkZyG7Cuj2B24E30f+zHmhAvEmDsSGZsE99ZUDD/+TLfeRfacq2M7YxDIk3HokeM+tJsZkKlPrIv1PH63novZ/0kf+wucd0MeJi1xHJD5ei81hDbUJJIt7sy7LeaOCRsPw+JCZkUkBt6uTTrSmkn2+CuFVC9vJNmc8VIemlQZGmJW3x5ghR4f7rOqAr8C5KiumFpJbxKM0mRW1yTcewzDFUKmo4KlN2HCXPLENpMKfSEmP6oL8t5eFv1qOoHf0KSvC8HN2L7AWmIakmFc7JgXAs+Wn7rQ77Xg+8EF67OjxXHZ5fWpf0FSZT9EepOr3DesVIwMt6jxCkteuQsDajqWldbU0Q9C9Hn88KNKGiwZQjwzAMwzAMwzAMwzByiwk3hmG0KS52NwNVPvKzm7jOCTRQ8HRdMz2bcSztUadqB2A2mvlYmjmD3MXuSiCVa9EnbLsjkm3W+MgvzeF2ewMTUcf68rD9z10HbBCKvoY63GeH54YBg3zk323mNs+XaNMBXY/tUcqSzRo3DMMwAHCxmwh0a87/Nhe7IWhA/GU00H3IR35eE7fRHbjBR/75epbJAx4DXmjJQHVIa7gJDXqDkt7OkbTD4Pg9wMa6pOggGtyJUiwWNPeYLlaCDNEPpZcMQFJGfyQsLAU+TsSbINs8htJIGtPuKUEiw68vJukmnJNiskszmc8VI6Els3xTNpGmItcJlVmOvclCVFjuvvA+diHpLnlvZeH1HeHnHmGbZei+qBDYCixBbeJ96e8x/M5PQ4LO26EU7wTgt1B5qa3AH6C27RxUtmkESsjpDWxH11s/JNmtRrJNASontRCl0FyJBKFKdN0u95E/knFuCsIxJ5INYX/VqNzaDmBuPek/pcCt6PP84EK+bwrvdTxK7NmIyv2dOr9HZRiGYRiGYRiGYRhfXEy4MQyjzQidxKPRDO1GpXaEzs+HUYfpcR/5hTk6liRSfSVK26kJpa5u95H/94xlLwfyWpqYkuUYuqB0lqU+8itztM3+SLRphzqk1/vIV+di2xciQZr6PZQE80F4rsFBwTq2db5EG4d+Lyahmb9LLQbeMAzDSCcMsD6MSpzUWxKojvUnAEOAGcDd6P/mhiasnw88DvyyvnaFi90NwAEf+c+aeowZ28lDyQ2TULLFcjRYXp2xXAeUnPhOXaVfQgrEPSgNr0XHdTGTVoJoHBIeeiGhfQGwFgnMB2icbJNQgsSovzvfonAoS5atfFO2Mk9VZBdoMkWaigulTdYEIaoApbl0Q0LGCTSxYBlwEpVt6oPklSok55QiyaZzWGYlKk20sS6RI/xNmh5+fBcJO48BY9A1dQMwFdgJvIiknKHhsTUcYwGaHLAaeBWl2yRJN2vDsgPDe5iHElxOph1DGRJs+qPreT+6Z9we3t+UcB4+aqDkVHck26wDFrW2ONVcwt/FS9Hfxd0oxahJqWeGYRiGYRiGYRiGYeQeE24Mw2gTQkfmHcArPvJHm7DeZajUUy/gmZYKEGHW9PVoxuaHmWUKXOweQYM2B9OeGw+0a+ps8AaOozsqczC/saW16tmWAwYj0cahWaibL5QBgtYiDByNAL6PYuUXopj6jWj277815hycL9Em7LsMXY8OXY9HGljFMAzD+ILiYjcCGNXckk0udtOQILEQuAuVfznQhPUfRMkPda7jYjcAmOAj/2pzjjHL9i5Bg/pdUULFOWVegmx8PfCSj3x5HdvpANyL2l2NFo0+r4QkxHHovPVF5YJOAZ/yV/wuxxiCQ3JTEUf4M/4rAG9yFUu5nxQd6MIqHuEJelCGzutbrXCchWQXaLKJNNVkKd/EuSLNqYtNRnex68Fpvs+T3MR+RpCiPSXs50pe5EY2U0kXfskjHKEP5XTgfl7mMsqRuLIDeAKlyIxAkk1XJMB0Qkk4W5CovwSl2NTbfg5y0+2oxNSHSAD5GpJdNgDfQ1LPUtRG7xtW7YvkmR5hXykkAB0E3kL3fJVI/BkMHAI+QLLc6SD59KE2xSYPyTXbgJ0+8lUZIvsqNLGiPklwCBKD5vjIb6rvfZ9PXOwGo8kiJ9HvmyVhGoZhGIZhGIZhGMYFggk3hmG0OqFT9gE0C29jE9ZzaDb3MeCwj/zcFhyDQwMLE1Dn74pssxdd7K4BTvvIL057bgxQ5iP/cXP3n7GPS4BbUImELS3YTh6aqTwBzXRd4iO/LRfHeCHjYtcDRctPRjNjr0AR+VuQSJVCAy//VF/HeYZoswZY1oaiTR5wGbomF6GBBPuHbBiGYdRJaMs8gMqHbG7G+nlIfj6IBNWrgRcb+7/Pxe4mNKi9toF9PAY8n55E0RJc7IqRGDIODTa/4SO/I2OZK1Ayxpt1yQIhyfBOYFbm+l9UQhv9cuDHKOGknL9nGAOZzV28f9bCn3EJL/IDbuFvGc02fsOjQB6/z7+hlJS/bMy1FKSJbOWbsok0kL180zkiTWPTMy9GXOzu4CTX8jKXMZUV9KeahYznHb7Et3iObuzhLUbRh3XM5JvczYeMZw2SWyYiMeYYtaW0DqPUqMWoDZpVVKvjWNqhvyM7URLOoyh15U0k8nwzfF2L7k+qw6MPKoW1DpWY2ofEmc9Q+tYw4BMk2+wGZoZttKdWsOmFUpi2AduzTJzohsqz1qBUm8P1vA+Hrv1LgZlNkQ/bkiDHXY3ueeb7yG8/z4dkGIZhGIZhGIZhGEYGBef7AAzD+EIwDXWKNlq2CSSzIXug2Y3NIpRumoY6e19uIHp7K+rUXJz2XDWaIdpiwizsG4H36os2b2AbBcBIYDxwBIk7u3NxfBc6IU7/EdSRvhfJNUPQAFxyDgqAa4A/dLH7Jx/5VRnbyBRtWpyc1BSCMDQtHPOLmTP1DcMwDCMbPvLexW4+MNXFbmtTk+xC+cx3UNLLUZREMd3Frk5JJYMDqDxLQ/vYitIpclK+yUf+NPCOi912JCx/zcXuXSQaJ7LqIuBLSMJdUMd2DoX3f6uL3ds+8vtycXwXMz7ylS525cB8dE1cRiET6cqVKGlkKZI2YDGT6c4yrkHJjLfwKv9OzBGepIxC4DIXu000LNIUIFEmU6Q5jCSOMyKNj3xV65+FC5e0kkkP0Z4qvs4BlExzjMl8wodMYgVHuZU13Msa4BLeP3PPMh79vhaFx6vA+8Cn6L6sJm0/SbmxXigFqwK1s9elt5FDUugdSIQpBmKUMDMDSVdXoiSdTXxMX+YxgXLaU8wJ7mQew5jBr/gDDtKdU3TiLn7JFVwRjrNrWPev0effD3gQXS/bUArluz7ylVnOUyLgjyCUSKtPZA/L34iuy5ebIhy1FeH+9Sp0bhYCG0zONwzDMAzDMAzDMIwLExNuDMNoVVzsxqKO4fcbWjYLo5HssrE5HaFhlvUEYCzqqFzTiI7KPUBHF7v2aTOzq8nB38sQWX4tKoewtxnrFwFj0PvZg0pffWHixINs8xgSa9IFmSo0kJCQQvH5DnjUxe7XPvKrXOzao1m+50u0KUDx9iOAeS0tJWYYhmF88fCR3+Fidwy1kZostISyLG8j6WYWKucyGWhMiuAhYGAjltuMBvtzItwk+MivcbHbg8Sau4B+LnYzfORPBxnpfeABF7u9PvJb69jGHhe7D4DbXOxes1KOgCSLSiRxf0g5V/EB/fiQr9KFB7iepYxmHacZwwD2IanZMZx88vEc5F7KqEEJOUs4W6YpR9fN9vDzibAvAB8edX4fSkr5zNc/j+JBeK890OfRCwksKSSFVKG260mS87CLjpyiJ/3ZjSYGTALGk08R7ZgE7Ac2oZJOHviNj/zyjH1mpkZWhn0WEFIjXewWoPuoGvS7tx6lyAxGQhZhnZHAPcAKllHKHC7nVp5kPCs4yNVUcxBoR38OMYV1vMI0OjAxvKddSADsGra9F0k2Z5X5reO8DUAlofYAz/nIn2pg+Q7AbSjp6/ULrbxYuF+5Av2tXYIkowvqGA3DMAzDMAzDMAzDOBsTbgzDaDVc7HqiqO6XmtpRGDob+6PO3WXN2HeSInICeKGxZQ3CzOztqJMzSUZJ0cKEGxe7kajz9M2GOo6zrFuKyiiMQgk8X5gBIufc94DHgXH0ZzXf4l9JZJuPGMnHfJUqetCN/XyJTQxG0fKnqeQpHmA7w8nnP7on3VN8gzlosOLZhjrjc/4+YtcHlcPYj8pstOn+DcMwjM8V84A7XezWZUt7aAgf+WNJ0gsq23KDi92BRoigB2kg4SawA7jRxa5drpMjfOSPuNg9i5IfbgX6utg95yN/wEe+wsXuPSTT1Jlo6CO/LSQF3eFi90quSl9djISyOp1R8kxPoJRbWMAgZlFIJ5ZwFS8xhd5cST7QjVKgU1jdUwzUMBS1zTqjdEqf8ag5s7we1eG55GvyfbpEk/59ZvqSd7FL316yj5q05Wua8JqvY/nM17M9V98yDX1fhCSlTuFreyQ9HUaS0h4k2lyJPp/BQB6QRxUFvMKdjGAro5iO7hEKgf3UUM0J5iFZI9lfd2Cki93ecK5TqITTA+HnvdSKUOkUoN+1m6kVeB5GJapWAqfDcr+D7p3WAEt4j0cZyUtMZDlwCT05iUpJXcFtHAG68QaFeKpQSdgKaqWvRemlfesilLaaEt7b7MaUiQvlmaYDyzPlo/NNKJ03AYlLq4Gnm/P33TAMwzAMwzAMwzCMtseEG8MwWgUXuxLUoTnbR/54MzZxKeog3tyU9TNSROb6yG9oxr63hP0nwk2LSkq52I1HqTSv+cgfbcJ6HYDLUIf4BlR+qDnn8mJmF/BjevAdNIgj2WYvHfiA73Ilv+JG8niNKbzA7/DH/CUAzzGVE3TnD/hHTjCGJ3iYn/KaP+nnt+XBh1Siq5E8NqeuGfeGYRiG0VhCaaRtaHA2a/mkRmxjj4vdJ8BNwIfAzS52h33kD9SzzikXu5SLXYf6yiH6yFeH4xtEbVsqZwSJe24QpB8Cvudi94yP/Gof+b0udotRqaxXEuG7jpI5lcC9LnYvhLJVn0tCW6RjeHQKj45pj+GonbIHqGAM24EuQCWTeYbFfJ1VFFNIO45zGHgFtZWrOcVfc5LnUFt5EZLBipD8kf4oyvg+85Ek2aSQZJIKj+rwc3XGc+nf14TvM+WdfJR2mBce+eFr+nPpr5H2ffoyLu255KvLsr3k5/T3nSTFFCEhqXPaZ5CHrsHT4Wt1+BzSt1WDRKiu4T06asjnefpTSj5fIYWE/nIkw1QB/SmmbziuhI7o2h8dfu6JUqjKz2y3dn/J+Uu+LwEuATogIWY7SqUZFl4bggSceUBXqinjOAOBHfyUe4Fi+rKOB+lFMVPDtndSQyXlrCa9bJn204V6CJLYqPC+VwMf+Min6lsnrHcpSvKZ5SO/vaHl2woXu3yUYDoB/V49/0WWAA3DMAzDMAzDMAzjYsSEG8Mwck7oCL0B2OQjv6UZ6+ehjsdSaqPKG7PeJSjVpqUpIjuAaS52hT7ySSd/s/5euthdgUoYvVrf4FTGOmWo03Ug6kh+LtczxC8WvPcvutiV8gx/xBFqP8+5TKQdu7mdRcBY7mQlP+U+VtObURxiO5O5h82UcYoyXmcYRazlUeDVtjp2F7tBqITYVvQZ2ixVwzAMI1d8CjzoYreqse2LTHzkN7jYdUYJGnOBW13sXmqg/XQQJUo0tM9NSDbOuXCTEMpr/SNwB/DNUCpqpo/8ZyHJ4loXu9XUXzKnN3Cpi93/9pHf01rH2pqEdnN7akWazK8FwDEkRRxD0sS28PNxJGE8jOSLvmH5XSj1pBqH5xTb6URn9tMZleccznZ24ylgENuRzLGuMSkj9byP+iSdbD+3r+c1hz7nSiShVGV8n/kc1KbgpIsqyffZpKHM7/PD10RYSa6xDqgs1BEk0O8Nj2NZjq80LN8JyTldkVjSF9iF5xS/5HbKOcZ3WE4+vdB9yxJgI9COGkaT4lDYXvJ5F/EMnVnPA6QYySA28jjPh2USgQie4wZWcgN38hRXsg3owat8iY10o5wC2lPFlRRwLZuQdNMNXUufoN/3vhylP548dnAF3+UQeZTzFKP4iDFMZy0StnaQ4r9RwT7O/ltSHc5BVlzsuqLEyBo0keFwXcumrZOHfv8HovuxCyIlNNwvD0ef70Ea+X4MwzAMwzAMwzAMw7jwMOHGMIzW4DKgmGbOukazO7sCKxvTKRpm7l6FOlJbnCLiI18ZItf7owGjJpeUCp2o16CZmq82Rv4JZbAmoMGfz4CnTNIA1Bmdh08rL3CQPnQimZ1aRSl5lHKAA0zkGOWcpj2XsBLYCVTSm/2sZ2JbHGxaxH034H0f+d1tsV/DMAzji4OP/EkXu5VIJpnVgu0sCtLNQCQDTHexe8NHPrOMT8JB1Ebb0sCmd6BSVaWtWUYxbPsFF7uNSBoZ4mL3JErt+YPw3H4kOGRLwdiF2pA/d7H7iY/8ytY61pYQkiOzyTSdkHhSztlSzdbk5/rOf9huKUoM2c0R9rGMMq5kH4V4ZjKZ/fThS7xHDe34DQ+wihoGc5IPuZdB7KaM3ujcrmvJewySe1WDC3KmnV2fBFMc3lcpkl1KUdmmUpTKkv4oQsJJDbWCTdLmTH5OkmgqMh7lSBhJ9leEfj9AiUErgd3hUQFU+cinQluxa3hcEr6WAadQOalD6HweQvcEXwG28QTf4QR9+TazKMYhOWcukM8pKvBUUE2KQ6ylnE2U0Ik8ugKD6c4BaniCo9xONT2As1Ne1tODzQynkKNBhGkHTKSYfL7KZnpSwTY68hvGUMpcLmcous7mo34lpeUUhdJU41hKJ44B7ZQrQzum89cNfLT54RycRVqC6aXo/nKtj7zPXC7LekUocdWhEscXRJKVi11/JAFVoXuFi1L2MwzDMAzDMAzDMAxDmHBjGEZOCTOKx6FOzboGaxpiDOosX9KI/Q0ApqKBnVymiGxBg0+baGJJqTCT8no0M/W1ho4pJPNMRBHqy1DUeYPR6F8geuGpRlH3IkUxpZSjgYZSoBftyKeCQo6E2fTtOYQGCyop4SQamGpVXOxGoBJSa2hkxL1hGIZhNJNlwMMudt3rKwXVCD4E7kSCRgr9H/ukjmUPouS+eglSwTZgMK2YcpO2v6WhxNRvAT9A76k/ElI2kF22ITw/FwnPPwjSTasfbyahrEySbJKt9BPo80mkmgOojXoMONHUNndIUxyHPsstwLPASCo4xkIe50N646ihPfu5kxkMZBvQgWnM4VWupop2dGcjX+MTlC65BhjgYre+LhEitI/rS4hpyvf51JafquTcBJvk+2PhXNX1ehWSYOqUN4Lck6TVFKLPow8SZXqjxKcKlCSTpAelwrKd0P1EF0JJqVAytho4mrbOISR/VYRjcmE/JUgE6sNexrKFSeRRw895AIfDU8M17GM6m/kr/oJKugEwiz9kFvANfsgQNgDHuZlfAgN4he9wnCIksJxEIlEB7/IVbmQ5s7ie7twajtlzG8fR7/0WBnGES/gyh7gZmInkl4PhsRG4kQ6sp5gpFFIWzsFpKthIJYPqOsdpFCJBLv3890f3envRvV6jBL4gEt6G7hHnteC+NGeEyRWT0f3JguYkwRqGYRiGYRiGYRiGceFhwo1hGDnDxa4UuBmJBs0qb+Bi1xEl5CzzkT9Yz3IlKEGmN/Chj/zO5uyvHrYCV4bBgUaXlAoDJjehDuM36hMugiw0EXWmLwXWXwidweebMIu1HZqx3R4YSSEdKKEEDYgVUUY3qumG0m/aA1BONZ7ttOMkAMepoThE+J+ikHwqWvGYOwLXoc/yzRYOfBqGYRhGg/jIV7nYLUKCzOst2E61i91M4D6UpjHWxe6Aj3y2xJKDKFWnMWxG5YraRGDxkT/oYvc3KA3kL4BFwFqU3rIEtefftxf5AAAgAElEQVSyrorkpUnAH7nY/cBHfn8dyzabkGpSV0pNKUpKSU+p2UdtSk1Okjlc7Poh0aY7Klv6rI98eRABRtObFH/MT9JW6ROOrxLoynXM5Tp2onSUEUgQ2Ygkib8ADrjYLQAOc64ok0924SXz+9PhHNS3bKoxCSctJdwHdAV6onuOnqittxedg0/Re09RWwIqeSSJOkeQHJUk1xxG12J9JbSKUGpOP5Lk0F44fsRMlADTBQlaq1E7eDQ/5BVqy0Plh69jw7HsAB4B+pB/JtGnG/p885lHR/JIcSVLmc10CumHhKCNKC2yCjjNabpzgG6M4BXgT9NL3ob7wGuBUYznCEsYxEhmkM8xPmEavVkGwCkKzuQHpSignAJKSJFHAWlJSeH35RqgB/BRU8qVhev8JmChj/zqxq7XWrjYdUJJWr0Jf5fsns8wDMMwDMMwDMMwPj+YcGMYRk4Isz9vQtLI9oaWD+uUImGiF+q8rkCdqqWoM7Ku9Yagkj0b0UzHnKeIhFINx8OxnaARCTdBFLkVdUrP8JE/Z2AndNwPQeKIRwNAm9ti0OBCIIhS6TJNtkchmnGbPAA8KSrQgMVpiilmI9eg89ePUxRRwdX0ZzfdKaeQo2ykI93RQMBe+lDC5lZ4P8lgxkRgObDcOtANwzCMNmQtMM7FboCP/LbmbsRHvsLF7m3gbtQGu9rF7nAW8eQo0M7FrqgRqYLbgWkudiU+8q0mvaYTknWOAPOZxXRW0IvDdGIg63ic/wXAJrrxJD8hj1qJZSgz+DozgBuBh4B/aOq+QzswPZUmM6UmxdkpNXuQXHAMKM9V+yHI3+kCRwmSY8agtMDNKJGmALjCxS6RPPaitvwx1EbNRykuJ5BMMgS11ctQ6spBJO88BXwc3uMU4AZ0Xb5GraxR2YCEnu2eYC+wva2unXAcJUiq6RUePVBbdC9KoFlCIh/pkSQbdkYllRKpZn34erSeNn6d7yuk4FyFzvWLwDvAj1A7uCAc41Ik35RS+zmnqE3+SS+J+144vhKqOY2nCEk/1ZyimE+4gsc5CPwn8iigkq3Au0gOStrjo3iRaXRkF1MkaqUdbyFqDxcD47idUzzFBv6eL5FHNb2Yx5d5E6CeJJ5iVJ7qtIvdaOAKdJ1+2JR7PRe7pF3+zvku6xqu60nod2cFln5pGIZhGIZhGIZhGJ9LTLgxDCNXTESd+J82tGCYRXslitQuQB3XSfT6VNS5O8nFbmH6QE+Y6TgVdT7P9JHfl+s3kcFW1JF+CrjMxe4EtQMA69IHAFzsioAvoYGo2ZmDJmHwYzgSbcqB+Y0Vky4GgkjUjoZlmmrOlmlOopnBW9B5OQlUJIMTzrkCvsdRqniEKvIpp5xCariaJazgy8xkItdzipcZQBmHGRVi6Psxl7lcx0jeYxe92cgkhvCfc/yeu6AyCtXAKz7yR3O5fcMwDMNoCB/5Ghe7eUiQ2dESacNH/oiL3XsorXApcIuL3UvpJVx85L2L3SEkG+xpYHspF7sdwCA0cN7qhAHuycBqqinhGkaxmYGcPpMWUpuS8QO+TyGZ5+sT4CYXu9k+8p9lbNuhtkxdUk0Rtek0yddd1KbUVNVz3AUudsXkptwSSLgASSOXIDlmPbA7vOZRu+sotckxy5BQcg9ql+8BxqOEovKwzMbwuDacyz9FZamO+8gvA+aE8rL3Ar8HLEZtpDNyRsb7ruueICnhlAqJOQuzyF8tInyeXTg7vaY9ShbaG953CiXJJHLNZCQbJWLNLpQKdbipIkWWtnM7JO6MD/vai9rI96Fr92MkoXQP+92FPsc8dI3tRJ9/QfjaLiy7MPxcAziqOU2KFCq1Vs3rPMBYjtAVgB1U0I2DvEPt76wDruIVprOLFN/hSfIoTTuHI9BnuDuck4Hk8yqPsie8tpj0km4/5IdZTkdJeGxA1x/A6z7yh5p4Pqeiz/FlH/njjV031wQBaTySkNajJKk2E8cMwzAMwzAMwzAMw2hbnP9ihCoYhtGKuNj1RTOCX6yrQz1t2dEo0rwGdWind053B64HPkCdrnnA0z7yq1zsLkWd3KuAJdnSY3JJGAC4GXgQdf6OQDO+zwwAAAtQJ/YJ4A7U0Tw3fSZr6HAdiTpdD4Vjr3eA6kIjvIdkIKAD2aWaZDZypkyTPMqBk/UNNmXdt3M/AqKznhzG6zzKa3zESD7mq1TSg05s5SHepy+7gR2cooBf8Rj7mISjgrHM5V7uzUVnd+jQn4hmii8E1nxREooMwzCMCxMXu7uAjbkonxLaXBNRQk1XVCKzJu3164BDPvIrG7GtIcBIH/k3W3pcjcHFbjzwMJKmxfN8mxQDeYSlwLtsooAn+Qn/hd/LItzko//vp1DCx0lqhZoOqNxRklJTHparCI/0MkFNEWUSGSKzbFJ9ZZfq+74LSp4ZiNqwn/nIH2nCOeyBxI4pSBRfhNq9Q8I+9iChaI2P/Bsudt2QdD7PR35D2nb6AfcDlwJzkXhzIu31+u4JEpI0lzP3BI19H1neVxFnp9f0RJ/bPvQ5VoX9JOk1JWgSwKH0R7qAVsd+HEp6SdrImUJ68n1x2G+y7z7oHO9BsksFuv8YiFIU89H5HIlSivag67FTeG0L+nxq0OSEapQ+tCz5/XWxu4Wn+XOOUcLvMAe4jL9lCidD4o2nmtOUkM8phvM2j/AucD2vcwWr6MDj/JSedALmoHJW14RjXwc8hhKBFqBJBr2BlaikVn2UIClsaTgnTW5bh2SiW8M5m9XU+41cEe4RRgKXIyFq4fkUfwzDMAzDMAzDMAzDaBtMuDEMo0WE1JkHUOfmzgaWHY06Y3eTPUb9WtRhPDv8XAIMQIMF+1Ck+MEcHXpDx5kMAAxAEeAT0MzShGQAoCQc22wf+U/TtlGMBmzGog7XpT7yB1r72JtCGBAo4WxxJptMk0/dIk3yONWapZRc7O5A0fq7srw8Gc3Izkdi06dokAE0ELAD+MRH/q0cHEdPlGpzDJjjI3+ygVUMwzAMo9VxsesO3A48k4vBZhe7q9CAeQqVxfk47bXRQHcf+dl1rZ+2bAHwKJIlWj3hwcXuFiSK1JaSeZJ7qaQ33+YkUMR25vILvk8xJ3BAH3ZzLyvojENtiVLUdshHqS8HqS3Vk4jXhaid2FI5Jim31KI2VGjTDUSiTSckOqz2kT9d74r1b3MoEspXoXPSA6Wd/HtY5CuEFBIXu65h2fk+8usztjMICeyDgPeBN5FYUt89QSYl6Hr8dWOlGxe7ztTKNb3QeTke9pdC6TAdUKrMcTLEGpTa4zO2mS6h1yXUtEfXRjX6fJPvffgedB7z0t5Xf9SeXo7uK6qA0egafA8lEV1DrXxTSG0qUJfwdRe1kwLmA5+elRTqXAH/iZt5n//JCTrwMFtDdmQpKU6QYjOeFP/CN7ic55jCWjoxjbcYxjJ68Bg/pS/HgGEo5ehY2E8Z8G10v3QceBb9zl+LpL2GZKrOKJ1nCZq4UO/kjUzCtXcbul/89HxJ8EEuvAqdlwUX2n2fYRiGYRiGYRiGYRith5WUMgyj2YRZfDcDq+qSbZxz3wMeB8bRn9V8i38FKniDq1jEo2mL5lFDIV/m7xgH/Jq72cgd5IWO6WoqgXFEtKpwk0UKKkUd2XkZi6bQrNfLUTLP22H9dmiwYySaafpqU2YV54rw2WSKM9kSaqo4V57Zm/5zSwZrcshC4Gpqk3QS8sOjMvx8FM2STUpGpND7bbDUWX2EAcMrUdmEuT7yG1uyPcMwDMPIJT7yB1zsdgGX0cL/eYGFwHQkBvRzsRvhI78uvHYQpZY05rjauqxUCdkG91OcBp4G/gM9+Ra/zVb6cpgT1PAKA3iWaXyHuSgxJB+l12xC//f3IQHjNGcn2lRRK+JkPqqAVBskMhahFJSx4ZhWAJtzJEF3Rgkd88K+ugM3JeKUi90iJDcl0s3rwF0udnk+8muTjfjIbwF+5mI3HHgIpeG0BxbwFmNZzt2cpiuFHOUGfsk1bOAVprKK26miE53ZwAM8QX/2AA+72P1dZnmp0E5LT6/pQ22bMZFrPEpQOcnZyTVHkAiT3j4eALQP7fpEyilDaUTJZ1wTHumCRx61aUXJtVLX12IkilcgUW5reC+lSCBZiyYbVLvYjUGpO7uBD8Lv1Sxqy1x1RHLYfs4te5sHDGUgP+av+MqZI/0JA7iC9dzFcuAd1M79DKihEzV04lbgEPMZjSPFL/gxjjwceXTnn/ku/xH4MhLRnwAGoySjAUi8+S8oKSsRg6qQeJSPxCBQSugu4K3mlNoNMtf1SKzfUP/SrYOLXR/0Hh2S8Xc0sIphGIZhGIZhGIZhGJ8zTLgxDKMlTEIdp0vqWWYX8GN68B2gL4kscScLuJMFZ5aaxcMsYjJjWAGU0p5eDGAD3+QfkPAy30d+U2u8iTqloE1040n+M/lh4MbzEEOZwdd5A2jHJ9zDAoZxjN504VaH+32gG7AeeCE9Nj+nx6vBlUyZJlOqKUKDReWcLdMcSPu+3Ec+24zTCw4f+f0udk+jGbN7qJVuStHARcI2JDztQuegFHg5c2CmKYSSCNeF/T7fFjP0DcMwDKMZLAC+7GK3qqkpEZn4yPswoH8X+v93tYvd4fD/9BDQJYgVjRE7NiMxoC2EmwrqvsctA6ooZjUDKAc+pTObmE4Z/8xPOMYcOpFCiSOLUXrHUJRyuAEJAwWordUpfF/vw8UunwaknGY+StA5HYJSRGb5yO9t0Zk7lx6oTZtwCOjgYlcYUpRWA6Nd7Ab5yG/xkT8SpJs7Xeycj/xZn3dIvvmJi913gYdZyTdYzjBu4h+4nM3spDMAHzOCFdzHffycYezjVzzMc3yHP+JnSG65wsVuDhJrLkGiRx90T5LINadQW/AQavNWIDm7ALWTy1CqTBmSadqF9ROBJvnqwtfjSDRLEnLqk2lO15eyEiSeK1BazWKURJSUfErSWtb5yC8Kz3VDMkwKCR2pcD4rgOUh3ag0EaPS9lMCjEKJm0f4Jv+MJJ7BKIWlXzgn7yFhJwWU80N+jmS7zcBCfsSH6HdiQNj0q2GdPwnrxWGb+8I5egB4MyS8vJUmBvWgtt3eAU1YWAEsbs79iIvd5eH9vdWSdn5zCZ/VZHQNLUQl/Sw+2jAMwzAMwzAMwzC+gJhwYxhGs3Cx6486T1+sr3PRe/+ii10pz/BHHDlLjDhrc6xjIgP5lDz6A32p4iQV1KBO2SpgsovdrFaSHbJLQQk/4DcUkA98gjrjOwKjyWMzY9jGcYaz98ygx//xka/rfdZL0mFO3TJN8gDNCE2XaQ6hAZf0Ek+fq05fH/lVLna/prbc1z7OFW7K0bm5LLz+Ajo3TSaUBbsGDeJ81JyZt4ZhGIbRVvjIn3CxW4MG8xss99SI7aVc7GYC9wFbgVtc7F7ykT/lYncSiQqHG7GpbcB1LnbFbZCatxcJt2fjcOi8bEb3wMtQ+ZeuOJRalzojTHQBVgbRe5OL3V6UXPhqU9uhoW3XoJhDbamq5GtpHct0R3JDd9TO2YPanwNd7HIt9QwAFgfRO+UjX+Nidyjse3f4+RPgehe77T7y1UG6eY3apJuzyj+F9JZLgOd4hx8whS1cyeVAHgNQQsl7TKc3ixgbyoLdzpv8gv/ONi5nAMVIgr4xHKOjNqkmhRJm8lF6zDgkdjhqSzolMs0JJJ0cReWMjnKuOJN8X69A01hCCs94lEa0FqXaVKa93j+8rzNpLWGdm8PxHa+jLeqoLVWFi11Z2McwlLb5EUqhuQz9XfgV8C9Iwn8vrNsDpeP0Q4kxy1BZsq7oejsNrENi0m7gx0ig+xkSToYDzyFRZ3l6OaVEDArH1hV9fg54yUe+yW30cE6mofuxl1oqFzZj/x3Q35L+aNLJzNZOsjIMwzAMwzAMwzAM48LGhBvDMJpM6Gi8AXi3kXLJcCAPT/bO6p1MYA9duJsdaMbwEirpwQEm8//xVxRxlHEs5Q5GEDpsc0kjpKDDqFM1H3XujgR2cjUdgY68zSEqOII6pbO+x9A5nB5Vn+1Rijq0T1IrjpQjISi9xFNl5va/KATp5m9RR/dkNDBQjcoIJBH1Feg8/m90PU0P12xSWmAvGXH7mbjYDUFlEjYBz4WZ3IZhGIZxobMEld3p2pzB7Ex85Mtd7N5GSTd7kXTzOkqy6EYjhBsf+apQ7mogGrRvTdYj8aKAKmqoIg9PHkWUUckB8tjMJkbjKGAIszjJVGZwC13ZTFdOofvjVPpx+sgvD6LI7S52rzcljSOIGlXh0SxCSaAhSCApR6Wx1qW3TUI7s6mPdnU8X4hElQnUJgYVuNh5VBpslIvdZmrFnGHAd13s1qY9twe438VuFJJLqtKWLSPFcY5yCbtZwk+5DriewezlLp4in0IK6QbcAvSkA90BOMJtDOAQEqpGIkHkNGpDd0ECTfLYia7NI+Gcpcs0ORFoGkuQroajlJq9SBI5nrHMGFR+aUZGUtEUdPxdgZl17SJsoy+6Rnqg9KFn0Xn6HXRO/gaJSX8CzEFyUhE6h93RfcZ4NMFgH5J2ipGkVo5SbjYBv40SH98N1+Y0VEpqRNjmsiznoCC8v1Go5N3q5nwGLnbtUQLQEVTKrM2SOoOIPxGV01tJhjBlGIZhGIZhGIZhGMYXFxNuDMNoEqFjdTqwwkd+dyNX64WnGnXCnrNJPuNOenOUPhxEAziduYoN3MwKenCM5fRjBo9TyeMO92MkWKQ/aoDqFnae1y0F/ZTfpoBiujGUB9lMZw6j2bnbgTVUMjXMnO4C3Opit5NzZZpCzi7tdBIJNXuoTaoptxmSDRNi45OI+kfRIM5BNJCyHw2S3Q3cjwb3RqLBBw3A6bNIudgtABamx9CHmP+paLbuO61QnsEwDMMwWg0f+UoXuyVISn0rR9s8FP7nTkNtlinUCjcbGrmZTUi2aFXhJqTvzAeu4hkmsYG7zrz4E0Yylk/oTSVz+F0qaUc+p+nPAR5lOWovnADmZkq5PvLzXexuQMLRjEaW0moRoSTQSFQS6CgqP7QtW3s3iAc5kw+CeLzPR35G2nN5SJgYjFJTEkFnNXAnatNWpT3/IRL026OEpALgcqAbh+mMJ5/dXMO3eI8CSnmK65nDHzIFz/MUs5MSerCfGbQD4AjrkHjfLuz/bc6DQNMUXOwuQWmJNWiiwt6M1/OAq5FA/kq6iBM+gz6ofbvER/5klu3no7buCCTGrADeRRMEHkVyyExgFhLP/xSJ/P8c1nkEfT79UPv4QzQBYDxKptqP2tBJyakxwM+SBB4kZZ1AIs8UVMb1rM8ilGadihJ1nm9uIo2LXU/gVuAzH/mlzdlGM/dbgN73ZegcP9fWqTqGYRiGYRiGYRiGYVzYmHBjGEZTuQp1bp8ze7EeSvBkG5goAK5lFb0Yz2w0w7IjkMcIPOpQ78DlwB7Ws5070AzK/LRHEh2f72JXgzq0U+FrVjGnjucup5B2FJGPIvRr6EkBD/JPjGQv5XyVVxnMcwzg27yNBJkBwFA6MIhC2qGBp6GoI/sAinFPZJqKC3Uw4GLFR77Cxe4AGhg7M4DhYjcaDTQOBt5HM3L3oc85oQBdy1e72D0dknNGhudWAe+Z/GQYhmFcpKwCxrrY9fOR35GLDfrIb3exW4wGnQeiBJF2TdjEVlRWqqgNUiEWAlfzKO8A7yApIA+dl15AAVNZRK380w4lg3RHCS7P1rHd2WjAf5qL3Qet1a4LJYHGoTblFuBtH/mDrbGveuiJ2k5nCCWkdgLjfeSPpr2018WuM9DDR35W+joudktROtJRH/mlQWzuSGHoh5jAarpxCDjGOPJYzHXcwhquJI/fMJBKejOUd8mnF4UsQ4JXT+CEj/yR1nrzLSWcj8nomprvI78xyzJFqFyUQ6JKenmpjkhSWYNSNldmrFsCjA6PrkhCeTNN4LkXpen8Dx/5PeGa+mM0WeAXQdBa5WL3D8Dfot+Lz9B1tx/YgdrKPdDvyVWolNRPfeRPhGPoglJwXkZpRPN95I+lHWMpko16AR/7yG9rxqlMtjU8bOtDH/mtzd1OE/fpkJR0BTonr17I15xhGIZhGIZhGIZhGOcPE24Mw2g0LnaDUKT9i00cZKjAnZNu0w6YxFoGcoI8ruQ9NDuyri2M4CSlPvLP1XN850g4ZBFz6niumhqqz3q+AwWMpQi4iU4UcxfL+F9cTzmFtKM9Kh/lw3tzKJa9J5olWkltCYFKoMrFrirb8xnfp0zMaRJlaNY3cEa2eQzNyi1AAx0VaLbuibT1UkiMKgG+5WK3Ac3Mfj0XJTgMwzAM43wRxIgFwGQXu525alcEObUzEo6Ho3ZPY9etCrLGIFo/5Wa/i93TKOGjOyqnU4zK0FwCHA/PJ5SjlJYpwHvAhFC6ZmF6kk04r++iNJfJwLxcHndIAknEn9XAs+cxSaMnStTJ5ChQ7GJXkpECtAT4iotdr4wUl8qwnS+72E1D8kg/ythCMUc5wRZUYqgT+UygmkpgEzeT4mY+BVKs5wjruZPh7ArbzIesJWDPO6Hs0CSU5rScOgTuUOr0dtT2/CT9OgvSzE1IgBmNEhdrwmtd0DUyBKVGvYHErBoXu+4osWYQ8Bowx0e+2sWuG/D/oHSWf0vKMAVp5xtAZ+AX6LPajSYjJKmRncM2PwBeSDsOB1yPPruRwHEf+bVpr12KJJ21KBGmWelLYVtXIYn+NR/5BkvY5QIXuwHod/w0WZKJDMMwDMMwDMMwDMMw0jHhxjCMRuFi1wl1rL6dGbNf73rOFfA9DgMFePIop4BCyijkUqCYjymkHxvolJGA8y6XMYH1dKWcxQxiLVfTk/9e375Ch3azUklc7PqSopxKqtCs7T5osKEMyRtrKWc1cD0VfEy7tI7+Y3gq6Q6sR7Oq56JY9qLwNfm+GOiQ5fn07/Nd7FLULeQ05ftUW5Q8OF+EgQKS69HFrgfwCP/IdA4ynBpKKOU0l7GAW9jBJop5kp+Qx+kzGxnNXB5kB4rTf95kG8MwDOPzgI/8Jhe7cUiMyaXgMg8NwnvgRhe7bk1IX9mMRIFWFW7gjBz0KfAQanutCS/lIQG3X/g+D7X3HBCj9J7TqEzofS5276enWvjIp1zs3gbucbE75SPflMTHcwjlaoYhicKjkkAzz2fKXhA+upORcAPgI+9DumB3lIKSPF8VJK8bXOwWonTBS9C1sg+lA41DYs5pYCv9mMNqrmcSq2jHGOYxjIFs4zR72UEZQ/Ds4jQz+SaX8indSe4/CpEMcsEQztkYYCISYZ6t634prTTSMh/5FVkWmYTa8qWohNheF7v+6Px1RUlNT6e1f/PDfr+Gfsf+0kf+QHitO5JtNgBPpMk2nYH/FwlQy5BMkwhNyXX5MErL+YWPfKZ8NQZdr4dRmbDnw3pdgOvQ79UbLUlmCglAN6E+q5ebcv/Zgn32RKJNCbCgrdJ0DMMwDMMwDMMwDMO4uDHhxjCMBgkdudOBJT7y53S+N8Cf83dEZ376KZOZwBLuYzEV7GEnd3EHb5A5S3odVzKX38JTQDFHGMvH3M3PW/pesnFGCsqjhCI6cJrJ5HOMjfSgiG0M5ABH6cBLPEJn1tI1yDYpHJXkU0MeHqggjyq2+Z81fxZkmMlZSN1CTvr37RpYptDFrpqWSTtnvr8A5Z3OpKXbAFcCNUzldYayn1JSbGEqT/EgfdlGCRsA+AHfp5BSFBOfQqJUVxQZ/1bbvgXDMAzDaDXmAdNd7DY1N2EikyBcvAfcg5Jj7nWx+2Uj2whbgaltUVYqiAYdgJ8DX4YzJUOT5LtilMJxFJgPfBqScVaiQf581D64x8XuUx/5Vcm2feRPu9i9id77KR/5JgtEobTSGGAUElI+8ZHf2ew3nFu6oJJNdX1G+5GktCOUKuqd9rgGScyLgI+AA2mpKIuB+8O6O/kKb/ArOvAvxORRRV+WcQfLOMVxXuYRyulMPlX052MeZCUSOzajtlurS1uNxcVuMJI0jtBA2SEXuyGoVFTW0kgudn3QdfkBKje1xMXuISS3LAc2pstYLna9ga+iNvE/IUkkOd+9gO+jc/WrNNlmOPBj9Pv7dlgnXbYpA34fCT8/zkx3CeWuLgfeRKWkZqMkzytQIs8iYFVLkrXCRI/bURrlJ619DxLe85Xo2vwUWH8B3vcYhmEYhmEYhmEYhnGB4rxVLjEMowFc7K4F2vvIz2zBNu5GAx7laGZxKYpK92i282mULJONPsB8H/lWkSFcB/dzTvJHZz05gaV0YA0LuYUUncnnFF1Zyd28QF+OAfAa17CIx89aL49f+2r/WGscZ3MIM1Trk3aa8j20PHWnCqjKxcCfi90IoJ+P/PsudqXAnwF70UCMWM8QXuAPuZZZ9OUjnuQn/Dn/PwX0BragKH+QgNoTzQpu9Rm0hmEYhtEWuNhNBw76yC/J8XbbA3+MkgU/8JGf08j1bgc2+MhvyOXxZOyjAHgAlTIaCmxHqSMjwvPrgB7h+Tcz/++HtJJrwzIfo1JTp5AkcSptuTLgbmB2Y5Mwggg0DiXpbABW+MgfrX+ttsXFbiTQ20f+g4znk+SbScAE1G6vQm2p5FEA3IYSXs4RdkI64X9F53YhKhXUDliJUoeKUHLOJGABMD5sdze1cvQC4G/Od3stJCteg455bkPClIvdRCRYzciW/BLOzZeRAHYfSolZDixPF2LCsoVIDLsdXZtv+Mh/nPZ6H+APULLTb0IyUwFwL/BdYCbwt6hc1DPJde1iNwr4HVTS7Akf+dpUyNpt34FEmDL0+78JpdocQHJMi8qghWO/GViULrq1BkF8uxzdiy4HPsuVnGgYhmEYhmEYhmEYxhcHE24Mw6gXF7uhaMbfi82djRwGZR5CHcObUIf6UiRgEH4uQAJEJiVAN+DvfORzFh8fBg2GoI78AtTJOhx1cKdQXPspNMN5MpolXt9Mx1aVgi4EQtJRS6Wd5Ps8Wp66MzZ8Xdin1GEAACAASURBVIAGrx5Gs+fhX/gau7iGGooo4wC/y2z2sYZ/44cUcxJPFd1YxX28QC9OhLc4AA0QLc/1uTMMwzCM80FIirgPeC5dFsnRtq8CHkQCyxwf+TUNrJLIsoNaInE3Yh9TkNi9GLgLeCot3eMrwDtIsu3rI/9+PduZhNqGbyFZ51Ik12xLW6Ynkh5m+sjvqWM7Dgk244BOSDhfk01muBBwsbseOIg+156oNFRvJMkcR6lA44B/8pE/mWX9G4BTPvLz69h+P+B/ooQVj8pMpdD5PYwSfyagNJvTwGWoXV4VjmEukm/mtaa4VRcudh2Aq1DbfyGwrr40l9B+vg4d89t1CSkhyaY7ShiqRuf3nLScUF7qUaAj8Ay61suT9ms4v/8BnbOnwraGoyScicA/+8i/GZJ5RvvIvxHui24H7gReAGZle0/h93csuo+7FolQPdHv/7bM5ZuKi91oJFu9lykZ5ZJQrmo8SplaCyw93wKXYRiGYRiGYRiGYRgXL1ZSyjCMOnGx64w6U99sgWzTE7gVdcyuACI0czN9eynUWZxJCerg/3WuZJvQwToKdRYfRbHh29Hs2quQEPIZkAxKlaEBgfpkmxLAhW19bgkR9tWoFEOLCB37jZFzilFJiLNKZYWfJ6D4/vFokGYwGqio5tusoJplrKQnmxhMIUPpwQm+zN8zks/YT3te5Gs8xbf4Pn8dDisZyDEMwzCMzwU+8sdc7DagQexGpdA0gQ1IdM0DrnOxO9SI0qNbgGtd7Ap95KtyfDyJbDAISQPXcG5iRQFqd+5HIked+MgvcrE7hVJs3kbtxRtd7AYg2SPlI7/Pxe594BYXuzd85A+lHUsRap+MRe3KFcDmC7VUTUgL7I1KHu1EwvkBlDCzHNibSEIudpcgWSYbC4AHXezWZEvv8ZHf4WL3N0i6WURtMmF7atMuDyFBZTMq7ZUk3TzhI78q3F9cH8ojzfGRP96iN98IQqrMBFQ2aSXwUUPXcEituRV9/q9mpqcEGas/EsOGI4FmDPBSpmwTrqcvATeie46XfeRPuNhdQ/gsXOwGAb+L7mWeQe3ia5Bo0xf4kY/80rDJocDGkPLyLSSe/1VdElNY7mpgFkrGKUefzYct/V0O9wVTkMT0io/8sZZsr4H9jEbnYwfwgo/8ifrXMgzDMAzDMAzDMAzDqB8TbgzDyEqIHb8F+NRH/kAztzECdcx+gDrQ7wb+FUV390EzWFNIvilKWzUp7+OQbNPiOHEXu45owGMEGjCZkbyvEF1+ExpM+BTNGk3Ekq5otm1d5FwK+iIQBptOh0ezcLFLAbPRYNC9qFTZYXT95JNPPuPZzxJG8AGO6cxnXBjU6cNx7ucp/g//gyMUU8Zp9JlnE78MwzAM42JmMfAVF7vPsiVmtIAjSCRYjNp7t7vYPV9fSRkf+UoXu93UllTKGUFumIbanYVhH09nLFaABNuTQAcXu6L6pPIgd5QDdwDvIZHnWuABF7v3feQPBIFkLvAlF7tXUPs1aXPuBN73kd+bw7eaE0L6UZJe0xu1gfajczcT2Bdk62zsR231LZkv+MiXu9gtQ6LH21n2W4juA34MfB2JPYvD/pPEnEPASNRmL0H3CptRqSOC6PQikqbud7FbguSqnMf3BknjUiSt7QCez5bsk2W9MpQaswlYmH5s4T5rBEoKKkbi/4/CPj5LF7fC8kPR/UkBSr5Znf4y4MMy30b3M28jMacn0Aul4fw3H/lNYXuFKGF0C/DnKNHoLxoQl6aE9/8t1OZ+prn3iBnvrQTdc1YhiahZkzwa2Mf/Ze/Nw+Wqzjvd95OO5nmeBUIChEYmicGAGA3INhgz2YmTEDsdZ3B8kzy3b/ft5Mn26munu5N0J2nbcdzttBOHdmMDQgIhBAgkBgFCI2gWmmcd6TBIQrO07h+/VWJTqjpVdXSOEOh7n0cPUtXea49l77X2u36foWTTCWjCxYxSZb0cx3Ecx3Ecx3Ecx3Gaggs3juOU41rgvabILmlgeiKaYfxUzOJ7FuxzKO78OQs2F7gSDbDXIdmmNxr0b4MknHlI9jkticWC9UGzYgcDqyiayWjBxqHB+tkxi1vTZw+jmZsnUDmrbcXt0gJSkFMz3YAPYhajBfsQze49tVzGMY5TT2s+mkEtLM3MPkGr9Enrkus7juM4zqeYmMVDSYCYiESK5mr3hAX7ANiOEjUuBT5vwZ5qRNQAiRPDaGbhBiWzrI9Z3JZSP9aUKNtUBxxL+96Anj8bLV0Ts7jRgh0GbgVei1mcneSGyRbsbeCtmMW1FmwQ8O9Q6s8yzqL0jPRs3pOP5Jr+6LlpB0qOWYqk5f5Am5jFHRWa3I1SATeW+X4ZcIkFGxKzuKXou0nAzpjFly3YAuB3kcTULm3/OHom64vSX15GQvxE1H+YDyfl7cUWbD0q2TTCgr3cnCJFSky6Bj0fzqxWMEky/y3AmzGLq3Ofd0IJNiPReZ+L+lxTUcJPf+DR3PLtgbvQ+XkFmF6i9JGhdJrr0HnfhCY5rEKpnr2BvyzqU52H+jjfQed3anH6TtHxFEoMg+6THzRHUpMF64kSgDagc9USwtQg1OeMqCRci5WqchzHcRzHcRzHcRzn3MSFG8dxTiEl0wwApjRh3bbohYShOPTDFmwEGjCfApAGfJ+xYLPR7M6haPD9VTSAv6bEYHIt+2BoIHkcKke0FMW+H8ktU5e22Q0NMp+c0ZlmM/8gfT8WDVQf5aMXAM0qBTm1k2Ltj+au6S6gLTvowhIu5lqW0okjzOUStnEpt/AE8xlGFw5wIfU00JEn+CrdWE3Pk5JNG3T/OY7jOM5njWXAaAvWP2ZxZzO224BEjteArigJ5FokB5RjI3BNc5aVSqWFegCzLVg79Hz5eNEyhvq/BRmoII1UfAEfs7jDgj2NUmw6xiwutWC7UIrIRAu2H4nay1L7C1uiZFa1pOfcvnwk1/RDqSQ7kZDxRikZKJVqqlQWDHTuRpf7MmbxeEr9ucaCbSvIGRZsLLpPpqXltluw7yPp5jzUF+iABJdNKO1lQVr3RZRmsytmcXNuWx8A0y3YSOALFmwVsKgxgaQSSQS5GiXDzItZ3FjDuiORnPJCQe6wYL1Rv2QIKsM0NZV7m4TO93rgPiR0HU3rXIISgI4AfxezuKHMJoch4WgVur/rgGfQOQXJNvnJBu1Q2aneSJxZVOF4zgf+GElPbVDCT3PINuehvtbrMYvvnG57JdrvhUSbrqjM2YaWEHocx3Ecx3Ecx3Ecx3FcuHEc52NYsB5ogHl6rS8KUnT67Sj+/Y00e7gHevHydHFEeJJq3rZgK4C+MYsvnOa+5+PZj6BI9Q3Fg8IpQv/zqBTRk6UG5GMWd6cB+x+jgfA+fPQC4LSlIOe06YYi4Qu8AxyjFa1ZyY0s4OtEjPY0cC1z+RwLmMFFzOIejtKF1hykFyt5gJ+m9euQRLXmTB+I4ziO47Q0SYB4EwkQU5vxxXMD0DtmcZUFm4X+/3miBdtTVPYmvy+HLVg9kg/Wn+4OWLDOKIXk6XSc44BNJYSS1ijdpnDsu5HkURUxi++mklGT0zPvfnS87VA6yVMp6eYG4DYLNrM5xIRqSEko+fSanuja7ASWo7JW1Ty39kVpI5UoyEpliVncZMFGIzFnqQXrj1KQpuYTkGIWj1qwJUArlEIyI/UhzkPP9IXlDlqwF1CK0rSYxb1F21tlwTaje+E+C/ZKzGKplMqyWLAOKEVnGCpztaLaa5iErolp3SeBvUlWKUwAWAa8WugPpdSY/mhCwnhgb0pT6oTkm8uB54HnypVZSgLTXagU1zqUmNMa+FNU/umn+ZSnJP78ITAc+E4h3bNM2+1Rn/Bm4CX0nPxOc5Sls2CXorJrM2MWqxG8amm7CxKeBqFruPJM/Q4dx3Ecx3Ecx3Ecxzk3ceHGcZyTWLA2wG1oJue7Na47BM3yfTNmcVWJ9srGu8csHrNgNHWmcxocHw2MQkknL5eLwrdgQ4EbUTJNpTJQQ4DVMYun/TLIaXa6ASdftKSXMPPox0T+lL/JLdcKvSzYx2TmM1llCErQF92nLlE5juM4n1XWoZf/F6S/NwcNqT1iFo9YsOnA14DbLdi7MYu7yqy3Pq13Ws9YSXK4CXg7ZrEhyddjgOklFi/ItQV2I7miFurQMd+P9v3hmMU9SWS4OT1nzkXJHTdasNktVCanC5I1BqT/dkSC+E6UwLi7iQkvfVAaSKPELB6wYMcsWNdi8aWI14C7LNhWlIA5O58qmaM78BR6lr8ppWBuQ+e0XUEaiVncZcEWA7dasFOk+ZjFA8AL6TpMsmDb0SSARp/v0n0zNv1ZA/yyRDmySuvfjOSr6ais7hjgEEra/NgEgHT9PgfMANqn7T5hwcYDv4bKNv2XxsofWbDrgd9DktIvYhafTxLPHyLR5P/kxabU9m+i+/efKsg2F6F0mPeR1L4ZiXXLqz0nZdqtA25A1/uJmMUPT6e9orbbA5ehyRfLUbrpJ5Yy5TiO4ziO4ziO4zjOuYMLN47j5LkOqI9ZXF3LSmkm8Tg0AzNfpuB6YFeV7R1ECTJVD4ym9Jyx6IXNWmBaipUvtayhmaIjgWcbeQFUWL41eoHxYrX745xRuqGXAHnmI7mmPXrBASoFcACVeShHe1QCbUEz76PjOI7jnDXELEYL9gYSETbmX8afBg1ATwtmMYsxZnGfBZuKpIF7LNjPkwRRzEbgagtWdzqlf9DzpwFvpX9fhJ5l3yuxbLFw8wHQzoK1r0LIGMxHZUZXAH+GhIkJFmxWkm6mIEnhXuBl9Nx5DZJOmkx6hu3JxxNsDMk1O9P+vHu6KR6pXGebcs/SJSik3JQVbmIW37dga1EJo+cakTx6pfaeRSmUtwAvADuAweQEsZjFZRasH0rQfLnMdjdbsEdR0sl9FuyNmMW1xculczsiLVdPKvXU6FGf2kZH4A7Ul9mDrv82JBed0t+wYK3S8S1O980dSN76GhKOpgNzyv0ukljy68AXUOm2t4GtFuxy4LdROalnCqJXkly+iMS0aai/VTJ9KiU3XQe0BZ5DEtEyJA89Xmqdaknn6XZ0v5RMGG1iuwXJbhw6j4+W+d8cx3Ecx3Ecx3Ecx3GcFsGFG8dxALBgI9FLhCdqWKc1kmp6oQHq/bnvRgM90MBuNRxE4kPFQW4LNhANqvZBMxgfaexFiQVriwaM26LZlNUMwg5ALy+qnt3qnFG6IcnqJKkM2CPA19ELqENAVz5eeqqYQgmGh2MWd7fQvjqO4zjOWUHM4nYL9h5KBny7Gdo7bMEOI8F1b/qs3oI9CXwV+KIFe7xY7olZPJTKSg2liSk3FqwXKsXzRJKJWqHnwzllVmlDTrhJ6+xBz7+niCDpRf6F6GV+REklzxWOxYI9h56Dv5DKRx0C5lqwLShNcT0wyIJdGrO4pIbjao2ecQvpNf2QPLwTlW2dX6sUUiV9kfRSLQXhplJaUmskDG0u9WUSMSiknaTzemv6sxmV/SrexstI6BpZSNYsJqWbvJaEnxss2IWopNO+tJ3+SIiKqOTWzlLtNEZKNrovtXEIJdNMKZPiU+BK4DCwLJWcuhz1pbYB3y/3PJru7zFpewOBR1A5quuQ6DUBJd28nlunG/Bb6F76QdrGg0hsyrfdGpX7Go3ScZYjib0eSWxzT0disWB9kEi1ImZxcVPbKWqzVdq3K1DCadmJF47jOI7jOI7jOI7jOC2JCzeO4xReWEykhtmGaXD888B+NMB5LPddXzT4ObWG2YuH0IzLcttrBQxHL1Jao5dEz1eanW3Beqb93Iwi5aud/TuYEi9fnLOGUgk3xCyusGAPo5d8J9ALnlLXsQ69WDIk21QqL+Y4juM4nxXeQGV+VjeTWNyAhIF8qcf1FmwGcA8SM2aXWG8DMIwmCDdJELgJPdsV5IZhwIFGxInihBtQIkkfcs8K6Rl3NHAJEg5ei1ncVtxYeqZ8yYJNAO62YDNiFveldJXHUemc1sAVFuxQOTHEgrVDUk2hRFQvJG7sQEkkc2IWDzZ+RpqFPuh4q2U3KuFTFgt2AXqmfhgl0jxZYrGewMlStjGLxy3Y80i4uRDoYcFa5Z/hYxaPJjHnLgu2J2ZxT7l9SALYFCRn3WPB1iBBrFA+a12tZb9Sv+RaJL9sQGk8a2IWj1RYbxCSRB5H1zkg+ebn6D4r2U9JYs7VwCBULnV6+nMCyV3noxJUK3PrjECJN3vSd+9bsFHA5qJ+20Ak7byPZKH9qS83HNiOEqOaXPot7ce1qOTvxqa2U9Tm+ajvehD1B2u5bx3HcRzHcRzHcRzHcZoVF24c5xwnpb/chgZ5TxEYyqxTmKW4MmZxUdF37dEA+cs1zr4tlJQqtX+XoBmdH6CyQVuqGRi3YMNR3P/rMYvv1LAvoJcDJWPqnU+WFP/flTJpSEm6+QGaQfwtYB9KNzqOXnwVZrjPAxZ4so3jOI5zLpFevG9AssQbzdBkQbjZULSdJUnqvsWC7Soht24ArmpiWakJwAcxi2tyn40HFjayTinhZjcSCwppJWNRoso7VJmYEbM434IdQPLHzJjFhiTIPGvBLkHizV1JutlowTrz8fJQXZDoshOVt9zVXOV2aqQvSvGplt1A70I5seIvc+WJZqB75EILNjxmsTitphc54QYkM1mwWSih8kqU6LK1aJn3LdirwG0WbEpj8lhqb0Xa1gMoKeh/1ypqpH7JSOBOdL7+FVhUZb+kA5LE5qD79w/QNf9uuT5YuicL5VKPA+3QPTIdiTcPpf35YUG2STLQTajk1Fw0oaJQsncEqfxa6rNdhSSe1woyTFp/Eir7NhR4rPKZKbnvlo5zODA9ZvHdCqtU02Z/JNq0RbJdydQkx3Ecx3Ecx3Ecx3GcM4kLN47j3ABsi1lcW3FJGp+lmAZWbwLWN2EG48eEGwvWBUk2F6FB8Wcbm71atB+t0ADy+cDTMYsNteyIBesEdKK2WH3nzNEZONTYy6hUXupNNGt6KZrF3AHdZ7vRLOSyZcgcx3Ec5zPOQuB+C7aiGcoTNQAXl/luNpIcHrRgP86nz6SyUnuQ5Lyx2o2lRI4R5EQACzYYSbWNvYAvJ9x8MckHXYBlSD6oKfknZnG5BTuIykvNilncnr5ahZ49vgb8Fws2FyWJ7ECyxWqgoYYExhYhPcPXlHCTyokdBLqjRJ58e22QnD+v8Pyejv1mC7ap6BmuUE6puP0TFuxFlHJzvwX7QfGzX0pS6gfcZMGeLSP+tAJGodJNG4A/Q1LVHRZsNbCwkuBkwbryUb+kG7pvfpQvp1thfUNJNPUohfF8YAXw16XSi1LK0gQkvCxEwtGV6P6cgcSb30fPxI+g+6nQh3kQSTj/O2ZxYa7NTqjc71YLdhHqK60DHs0JOSAR72DaxxcrpfaUOd42SJZqh0q+ndYzd5K3JqLybwuAd2pNJXIcx3Ecx3Ecx3Ecx2kpXLhxnHMYCzYaDRpPrWLZamYpXobSQ95swu4cBLqkCPNxaLblKuCxmMUPq20kzR69Fb1QaXS2ayMMRhKSD+SenXRDaUeVGIDSkN5u4f1xHMdxnE8VMYsHLNhS9Gz3wmk214AE11LbOWHBpqEX5b9pwX5U9Fy3HriAKoWblDByI/BS0Uv88cBbFZ7dTgo3qZ2LkURxATALJTc2WXxJ8scR4CsWbD0q99MPlQx6A6W4TAT+LmaxliSZM0E34HATxIjdSNR5r+jzScDOmMXVhQ9iFndasF2cmkTUE5WKPYV0/zwO/CESZGaWkGPmAV8ELgUW57/IlWL6AHgqZrGwn6ss2GbgGuA+C/ZKqbJhKVFlHEoiWodSE3cCLxRJKpUYhwSXXsASJIYtK5ZtLFhdWnYMkrEeRZMjLkWCzgyU8vidtC9/nY4hpnJVD6Wm/jZmcUfRPgxH1+tOlBAzszjlMZXiHY2u59qcOFY1adLE7Uguev50flNJPLoSyT9L0HlvtJyw4ziO4ziO4ziO4zjOmcaFG8c5R0lloa4AplYauEwvJW5GMk3JWYppZvEoJLnUNLCaZJ6eKHb+fJRI8lKNA9kkWedWYA2ardpUYWYIStVxzk66Up1w05/GZ7o7juM4zrnM2yh5pm+tpXWK2Ae0s2DtSonOKQnlYSQJfNWC/XPu2XMDMNGCta7yRfp1wKaYxZPPaansTnegUlpjG6DOgl2Dkkq2IdnoA2BfU8SA9Izcj4/KQ/VBJS8nAq+j9JADafHZFmwJ8HsWbCow+xMqHVWKvtSQbpOjINycLO1lwcahZ7VpJZafB9xrwVbHLO5P6TPdOFXYKd7GO0hgujNJNyf7CEnKeQG4x4Ltjlncmu6Ja1DCyqsxi1uLG03X5QULNhSYZMG2IzHqCJKwxqb1l6JUlVtRWavXa+ljWLAxwJ+jvsVPgKOoz7SyaLkR6L6pB55AkxE+j0rrrgSeQUk330bn++cxi0fSORyLEkhXAb8qnqxgwVqn/T8OvAgsL77fU3/shrT9zqiMb01YsAFpO4tjFpfVun6unbZIzBqFjumXTZxE4TiO4ziO4ziO4ziO0+K4cOM45yAWrB0aDH21UhmBFKF+B7AdReyf8jIiRZTfiGLHDxR/30jbdeiFx1gU478TeKSJLzwuQbO0Tyl1VWM7htJ1Xm9qG06L053qhZumpC05juM4zmeemMVjFmwBSgB58jTaiRasAaV3lEzEiFnca8F+CvwJeq58On1+MJWVGkKFlBsLNhwl5Uwp+upSYGljz48pqeQGJHY/BTxeKAeUtt+HKiTdlLjRH6Xo9UeySD16hl0M1CcJogswGaWFnBQXYhbnWbBDwL1A31QGqaqSqS1MX5pWSrUeySnASeFiPBL0TxGokmSzDN1zs1CJo32NyVbp/tqMpJwewGQL9ky+1FHM4oep/NRkC7YN3YsLgNWV5JiYxc0W7FEkrPwpcAgJLYvQPdEPXctFMYsrKp6Rj85FG5S88y3gWeDH6av7gWcK+5VKYl0DGOpL7Uzr3oFKp61Bss1I4JvAXNIEh9Snux5dv18hiatYpBmAxJ3+wP8Xs7ivzC6PQVJaV1SSt6YkmdQXuzLtwymCU5VttEaSzaXo3J/8nTqO4ziO4ziO4ziO45ytuHDjOOcmN6LZwesbWyhFk9+M0mJKDjCnWZW3olj0qmLHU9mn0WhAdSfwEprteVMT0nFaA59Dg+FPxiy+X8v6JegDfFhLGSvnjNMVzUovSxLFqCSUOY7jOM45zhpgrAU7/3SEZVRWqqxwAydLCv0z8C0Ltj1msVD+ZwMwjEaEmyR3fw6JCsdyn3dFqR8vlVinFSqjMxaJBA3AqpjFeUWL7kblpUpttzsfpdcMQKV4dgI7UOrKnlLPrjGL+1IprTuTpPNKYbmYxbeSUDER+JIFW0zlclgtTR8qJwSVogHomc51e+AWJFw0Jkm8BTyQRJDOqY1KbEZ9hxnoPphswWYUpJt0Pgeia9QN+EFeyGkMC9YN3SPno7JNPVASzLvo/rkWiTBVSySplNVvo/v65zGLv0if3wCsj1ncY8E6ozJTBUF8bZKL2qKyT+ehazITCUr3IzHuxbRcH+DX0zZ+GrM4p2gf2qX2h6B7/Mlysk36HV2GZKO3YharuSaFdVshYWhQ2kY1UnxxG4bO9QQkVj1dpnyx4ziO4ziO4ziO4zjOWYcLN45zjpFi3jsAz1dYbgyaXTgrZnFHI4teBRxGg+eVtt0DDWgPA9YB0wqDsullRIdqjiHXXmfgNlTKYGqtJajKMATFxTtnL9Uk3PRHL8Qcx3EcxylDenH/BvA5C7a5KSmDiQb0/72VtrfSgj0B/JYFq49Z3IaEm2st2HtI/GiPXvzvQkLQYSSLL4tZLE5hGQeszD8DWrD2qAzPaOB9lHSyBQkFrUvs1m7guiQO9OYjwaY/EsJ3pj9vAe9XK8bELB6yYNORmH6bBXuhIAvFLC5IAnpfJFYMsWCVRJUWIcnrPYCak3ZiFo9asH1ItroGWFFJTEnJSm8gkWUb1Qk324CbgDYxi69asGuBL1iwGahfcWVa5m9TuxNQEkxZLNhA1C/ph0o2PRqzeCDdB+NRGtMh4H/GLDZW8irfZlvgHpSmtByVQ3o0fdcPGAo8YcEmont0GSqjeywt0x6l6QwA1qNknDuRyPTzmMWFabnRwIPo3p2Wls3vx4VI0lmXtn8XSmAqx/XAAfRbe7uaY03bKaSmnkB9saokp6I2BqP+5HFgToV+p+M4juM4juM4juM4zlmHCzeOcw6R4vTHowHRki9UcokxfZEQUy52HAt2AZoNOqWxlw8pKWcceomxHPhlzOKhosUOAe0smFXzIiMNkt+MSghUlH1qYDCwsBnbc5qR9BKkE5KsGsOFG8dxHMepgpjFrUmauAQ9pzWFBiS4VLO9l9Iz6bct2D+m9W5Gz4p7gGOon9om/b0e/f/+M/l2krAyHJXSKYjdY9JnG1EaTkNu+Tok0BT+3QbJFv2RZN4xHccOJCrMPd3EwySkPAtMQoLIs7ln4FeROH4iHfdXLNhrMYtNSZo5HXoBH+STg2pkNxJC3qdxqeMkMYvrkzQynqLrWmb5oxZsJ3pOXx+z+JoF+xLwPVQG9tmCjGXB5qBzOaL4XKbnyBFItGkNLAVeKDp2A3qiBKPDwI0W7OVKqS8W7GLgt1Cf5kdIAno+CUatkNRSj4ScrcBj+fsrTT6YjPpLm1DJra+mc/TDmMW16R6+FQlob6LSbLcAhfJU3YDrkLT2bMxiffpdtKfMc3Ha717puJ+tVihL6U93oN/avFoTmixYbyTadAbejFncUMv6juM4juM4juM4juM4Zwsu3DjOOUKaMXkzmkVZLk68Axr4P4Rkm7KJMWmQ9TpgRszi4RLfF2L8x6EB7beB52IWj5dqL2bxhAU7CrRL22/sWMaldmenmdHNQpql2RO9aHHOTroAB8rdRzn60/SXho7jOI5zrjEPlel5pykpmbr5WgAAIABJREFUFagMTHcL1qrKlJzHkOTyU+A1VDqnA6c+g3VBgsEaYCQq+VNgDBJjeluwsUgaWIHE7oMlttkRyd3XoASR7kh02QksAd6IWXynin2vifSMOweVkLorlULan9KFXkCSRSdULulmCzYUeLWJ16Ep9EUiSFNpi2Stv6xRungN+D5JmKqCTcB5KQnpanTOXkVi1sm+TcziEQv2PBKcGmIW3ytKPXoXySpbi/c39YVuT+39KmbxuAUbmdpajcrsHitapz1Km5kITEeizBeBRTGLhdSgm4DLgTeAmbnPC210Sut0RTLOS8A30X36X2MWd6S+1/1ossPjwIJ0D1lq4zIkEi1BaVCF3+FwYF2pa5Mkn6uRbPNaYxMtitYbiqSfeTGLq6tZJ7duVyQjDQQWoTJvTU3WchzHcRzHcRzHcRzH+cRx4cZxzgHSQOzNaLB1c5llegOfRy80FlZIrKlDYs78EgPGhUH3Majsz3xgS5UD8AfRy5aSwk2aiTwJvXyZ2gKx+4OAnVXIHM4nRzcqlJNKLz46ohcqjuM4juNUIGaxwYJtQRLMm01Y/1hKyelBdSWCLkZC9gmUWrIYuAK9+C88MxpKI1mC0lO+bsEejllckRPJdyLJdilK5zj5DJfSPvLlocaj0jsLkOyxu7C8BTuBBJwWIT0Hz7NgB4C7LdgzMYvvJqHjWeBL6Dl4ChIg7kslps6EBN4XlWOqmZSeciGwsZSAX4ED6F65BF2PStQDX0PlXxej633Cgl0JfMmCTS+IVul+fgP4sgXbiMp2bUATBUo+H1qwnki2eSdmcUHh85jFVRZsMyqZdZ8Fe6Ug/KdJAL+JxK3/GLO4y4JdBRyMWVyW7sFJqd2fxCyeUq7JgnVBsk1BOHsd+Hb6+m9iFt9PqaJfRYlP/xizuCXXRA8kbW1CqaPF/aPhwOwy5/Q69DvbFrO4pswyxftbmPjwbMzirmrWSeu1R9LRCFRK65VmKgfsOI7jOI7jOI7jOI7zieLCjeOcG1yKfu/zS32ZBnGvQ7Np11fR3vXAnpjFlbk2uqBZlRcCm9Eg7J4y65ejINy8V2IfuyEhqB54soWkmMHAlopLOZ8kFYUb9FKtvtZoe8dxHMc5x5mPhIIVTZSa96CUmZLCjZl9G3gIGMsQVvJN/hewk208wK/4AgfoTuRBOrOJ23iE0bQDDvMwE1jHnRjHMf5vC3ach/gR57EHlezZnpIVe6ZSVQPQs8AJJDDsRELObmBzmZJNu6myJNbpELO41IIdRIkpz8cs7kyJLM8AdyFR49WUIHKLBVuDkkxaMgGkL1WWgsqTJPvbgBeBayxYXY1lqXoh+WmEBVsZs3jK83/aTmvUxxiH+gqz88JJzOKCJEwVpJsDFmwwEk0uQOWU/rlM6lFhG4ORwFWypFfM4gHghXRdJlmwd1P7I5Ek9VKSfwYjoeQpC3Zt+nt74F/KyDbdgC+glKB64C3gj9E9+zPgkAW7niQCIaFmX1q3HSrJdCnwaMzivBLt9wZaxSyekmCU+n/DkPj0Srlzk1u+NeoD9qKGiQ9posY4NBljbdrXstfCcRzHcRzHcRzHcRzn04YLN47zGceCDUQDnFOKB+tT8s0VwEXA0zGLFWckW7BLSAOt6d990SDqQGA18FjM4odN3N2DaFC6eJvnodmh8/OSTwswBJW+cs5euqFZ7o3RHy8L5jiO4zg1EbP4oQVbgcq9zGlCEw3oGbEc24Hv0Yd/g1IFlWjYiRf4OrfQm/mc4DBPMJgZfIvRPINKzgynP0v4Fi8hyeEVVPJnLtDfgl0K9AP2I1FhA/B6sRCQkhLLCSG7gT5NOOaaiVlca8EOAZ+3YC/HLG5MksgMVHLqUMziBgv2OHr+/bIFezFmsdLzT82k1JEOVH62KsUkYEfM4srUP+iNzn+19AR2IZHkGlRSq3j/RqBSTbtR3+NiJFR9TJCPWVyU+jXfsmD1wGEkWRXKO41I/z4FCzYKJa88F7PY6P7HLG62YOuRFHMM+G8xi4tSOx1Q6aitwJdRmtJr6Pe0qMR2e6JkGtBvZx3wHdQXeQRJOA+iftxsYE5BaErn5Wp0r7+GJjuU4oLUbvG22yF5xlK7lcr5dkQTHz5EZYcrilVJgrsY9TV3IElnb6X1HMdxHMdxHMdxHMdxPm24cOM4n2HS4OjNaCboh0XftUGDwu2BJ6qZaZhmSU4ApgGDU6R4ZzSA/VIzxIIfQoP+he0VhKCLgZmlZmc2FykSP7bEywynWemGIvMboz9wyixfx3Ecx3Eq8hbwgAXr3YSkwgYkL5ckxjjFgnXgl/wp7/PRc2d3NiGJ5ioiW2kFHKIvEjG60pF+HKcH6ruuI5VJRbLGTmA58GIlaSCtX1IUSMLLMQvW9UxIATGLW5Ngc4cF6xCzuDJmca8FmwlMtmCHYxa3AzOTEHKXBVsQs7iimXelDyqtVVMqYK4P8GL6qJ7ahZteSMJ6Bxhlwc6LWdyU2u+PhBJD/Zgd6fNNwA3kyp4l0WVU+nMY6Ar8a0G4smCzkLS0Oy/UpH7GNSjh8slK1z2l0TyEJJa/R/fgDRasH/AqcC+SgRqAp5AUdh8wt1hQSX2qO1AK0z4kFP0OEt2eTu3cj87xw4UJBxasK0ol7YgEoXoLdjcflWErZgQws8Tn16ASvUuKylOVOu5C2eHVwKJq7hULNgyJUh+i1NPdldZxHMdxHMdxHMdxHMf5tOLCjeN8RkmDyDcDq2IWtxZ91wVFk9cDs6qJqU8zIW9HA+l3AEfQS5mNzRhzXygpVdjezeh/p6acgehxLyf16aDRklIptr4nenHhOI7jOE4NpPJGi1CpmqdrXL1Swg2o9Ggr4imCwDt8n+9wjOuJwBW8BVwGtKWODmxhCN/nW7RlHxPYyY38fcziczXuX1nhJrEbSSNnJIUjZnGPBXsSCTYdYxYXps9mAbdasKdjFhtiFldYsO3AzRZsCPByMz4X90H9gaqxYAOA8UjYL5R43Y1Si2qhF7AslWJ6DbjOgn2AEmH6ohJna4sEj91Ah9SXaYNKTQ1D8stTMYvvW7CxfFReal/M4j4LNgeV6HoiyVVtgFuA1ih55Ugjx2soDeZ+YCXw57myTlPSdz8EjgPfjVncnL67EmgoFlpSOujtqC91IP33QeBxlNp0OSoztQf4H0mqaYUSRceh/tfSXP/LKCHcpO0ci1l8t+jzwagMVT3wRrnjTsvWVHY4J0q1RqLR1gqrOI7jOI7jOI7jOI7jfOpx4cZxPrtckf67MP9hKjF1C7A4ZnFZNQ2lmaO/Q5oFi9JsapnBWi0HgZ4WrBdwG0oymdeMQk9jDEGD6M5ZigVrjYSs/Y0s1he93KgYde84juM4TklWAWMs2JBK6Rd5YhYPWrATFqxzcTmnHP2IHAdanfLNn/FHHOb3WMJoOtEFpX+8xUWs4TJ+zgD28jbjeY7fpp4byGhu4WYPetatKBY0FynVZhpwZ0qmfDVmcbsFezV99mTM4t4kkkxFMsq9qRRVuTJCtdAXJZdURdrHW1DqTP4a70YSR7XttEIS9Xu59fsBf4hKS81p5FnuMPB1lAyzHHgkn24Us7jUgkU+km72xixusWCrkHQzBwkvu5AUUrafkfok30CJM/8Us7gk910HlPw5GpV2Wg5cYcE+RPfZKCTR5NsbgPo4B4CjKKlmEvAzYA3wJXSN30Llfg8lieV69Pz7REH2yTdL6YSbEcDaou0XRKMTaNJFyXNca9nhlBR6FZLeS4lSjuM4juM4juM4juM4n1lcuHGczyBp5uJIlAwTc5+PQoOnL8YsbquinR5oJuUNaFD4v7VwyaWDwHAU1f5azOLaCss3CykVpR8w60xsz2kyXYF9FQSs/tRWzsBxHMdxnBwpceRN4GoLtq1G8bmQclNOuGlPpHx77WjNBE7wnxnCELbSjUGMpB6JCVu4nMgW5rOem2rYpwKVhJt6apBGmoskKj2FyvbcZsFejFlcb8Hao/SbaTGLB9N1eNOCbQFuSuWV5p2mZNwXlfOqSJJkbgVWlEgueR/oZMHaNpYWk6M7EmZOWLAxKM1oFRLgV5cowVSH0pHGovvrKPCLcvdmzOIyC3YC+GJKCvoAWIQEkj9F4srbVRzr3Wjywg8LqUJJAB+L+kjrUPLizHTNRqJ0ml5IGvow1+ZglN5Z+G30Q+k8P0Sllx5C1+NpJK20sWDXA+ehflE5EewU4SYJMxcA04uWnYCelWeVK9WbpJwb0W+u0bLDFqwTEoTOAxYDz+dSjxzHcRzHcRzHcRzHcc4JTp1Z6DjOp5o08HkjkmoOpM9aWbDr0AzMaZVkGws2yILdCXwRaAdsBX7QkrJNGtgeDYwBpp8p2SbRH6WiVPOCwPnk6EblMg8u3DiO4zjOaRKzuBE4hASFWqhUVuoQVrYPOggwIvUcpzUbeBmYikp+9kXyw420py/t6JrSR2qhDRI1yrEH6J1khTNKzOJR4BkkBE22YO1iFlcA76Ckm7a5ZXcAj6Fn9K9YsN5N2aYF6wqcyEshFbgKlT9aXGL/T/BRQlA19EIC1P3AUJSi8iywFJiY28eOFmwC8GtpuVeBf0Llm1o3toF0/hYh6aY7kls6olSdss+TKYXmPyDh5ocxi/8rJ9sMBx5A9+NUoC2wpSDDxCyuQoJOd2CkBRuU1jsPyTb70H14ARJu/jbt0zfSf38eszgv7ev9SKT5VYVyTqUSbgYAB/N9NwvWD5WHWkeJa5iW6Yx+Z0dQf6ykbGPB2lmwq4D70ISJR2IWl7ps4ziO4ziO4ziO4zjOuYgn3DjOZ4gkrdwCLI9Z3J4+a4+iy48i2aakVJLWHY5ma7ZCA96vAF8GnqthML4p+90RDWq3AZbELL7bUtsqwxAkFTlnN93QDOqSpHu4H/DiGdsjx3Ecx/ns8gZwuwVbl4SQamhAssApmFkd3+Y9oI5IKw5QRxtO8DoX05X9jGUch2lgBl1pT2QkXYAtzKItl/I6vRjGSvqwhC8zgVeA/2TB9qGSSMuAtyo8rzaacJPK9xymwvNGS5GShWYDV6NySM/ELC5MpYs+n/59PC17BHjRgo1Ags5bwNs1lvHpg1J9KpJEk/NQ4km5bexObVYS+3uj0kmtkaiRL1u2CHgwJcUMQJLNWtSH+SDXxi5gMCrlVJaYxVUp6eYP0v5NQf2cOy3Ye0VttkbpNHcCLwOPF/pNFqwvcE3a55dS2a8L0/FOybXRFqX1/BjJOJNSeasOSEjqhmSbfcCPgMuBa1EZ3Wko8Wcykm+ej1nc1djxFTbLqcLNcCTW5I/tTiQqPV8qGSiVrroV/Y6WltyQ2hmNkqA2Ao+1ZB/RcRzHcRzHcRzHcRzn04ALN47z2WICepGwBMCC9QRuRwOu80sNkKeB4UtQssz7wJtIPjGUcLOimvJTTSXNtrwVxcgvA77WUttqhMHAnE9gu05tdEMvK8rRE9gfs3joDO2P4ziO43xmiVncbcG2Ixl7YZWr7UElZkrx5/yQ7OS//oqrGMF0erOdN/g60+lJK47Qi3q+xkraMxFYwxom8AYPEWlLWxoYxUvczD1IJr8QGI/KMX0jiRirgbeBVUXPBJVKSoGkjN58AsINQHpWf92CjQfutmAzgLlIqL/Zgs3KP8/HLK61YDtResoQCzYnZrFcOa9i+lKFcJNKzH4OpdAcbmTR3ZSRrVI7nVBfZTAqoTQzL9ukZKGBSDb5XeBfUCmlUtvcjGScRoWbJGMPRGWfjgMx3dcLUPmuqTGLx1ICzTeRUPPXhUSZlPgyMbUxH1gTsxgtWDck4DxdVP7qSmBzzOLOtP4S4EGgM/ptdAXWA08hued8JLbNAUah39rbSJ6qtpTbx4SbdMzDgCdyy1yetvWrvGSUW2dkOs7ZRQJU4XtDv7Ur03E8FbP4XpX75ziO4ziO4ziO4ziO85nGhRvH+YyQBopHoNmY0YINA65HA9WnlGeyYF2AsWjwdDMa9G7IfX8VepFRMnK8mfZ5FBq4fSlmcVP6rM6CtaphkPl096EzH806dc5uuqFZzuXwclKO4ziO07zMR2WLVhZKlVZgL9DRgrUpTsWJMX4X+G5K8JgIbD/55R10AzqhhJOIBBIDruQP+CkqbXUQSRPzciLNqvSnkOo4Gj3fPgj0tGDbgJUoubGuipI3hZSWM1na9BRiFt+yYAdQEsxzwGyUUPI5VFYpv+x+C/YUEo++YsHmxiyuK26zBH3R9S1LEvNvA97I9xPKsJtcOahcG23Svo1G1+JXqCxTQ+77i9B1O4ySCncDBxoRfDYDl1kwK5e4k0v5PAz8BCX0TE5JQSuS9H9jmqBwEzrPTyUBJ7/Py4FXCvdzLlF0YVHfqTdKlnk0/fsSlHbzZmrr6tTWAnR/tkNlqeqBu4ADwNSYxUrlU085VD6ecDMI2BuzuC/tR0907yxJZbby56gVKhU2FHiyVPlgCzYkLXMUlSz2Z23HcRzHcRzHcRzHcZwcLtw4zqeAFCV/ISqX0x44BOxCsywPJWlkEhooPmzBLgdGAs/ELO4uaqsvmj05EM0APiUK3IKdj+LOp9QYTV/t8dShFwZ9KYqIT8fWAc18PRMMBra1xHE6zU439CKvHP1RJL/jOI7jOM1AzOI+C7YaCdIvV7H8CQv2HtCL8hLsfCQfFJ5pe6JUme0oieQgShrZClyMkhp7IWmmGxIWSm37EEriWQiQUkjGohTH3wPGpc+WoxSRbSUEnN2UT+g5o8QsvmPBDqG0yjnoOf+LFuyKmMWFRctGYIkF24qScIYCcyuUku1FZeF8ErAjZnFNFbu8F2hrwTrELB5MqSgXoVSb7WhSwP7Ur6lL+3EVusY7gDm5ZJi9qIzWxlLlzGIW96ZzU7IsVrrOd6CyR2+m87MulXeabMGeSdv8T+g++17M4jYLZhbs4uJ9Lmp+IvBhzOLy3PYMTXR4M/XNxqJ7711Ufqk38I+oL/fvUR/sp0h0GQ+8XqUkVYpi4WY4SRhL1/ku9Dt7rugctUUpo4ZEn8NF3/dBok3HdFwbm7h/juM4juM4juM4juM4n2lcuHGcs5g00DkBDXbWAUdQFH4d0AY4ZsHeRIO4S9Cg+S0otnxqYSZyGgQ+D4k2ndFLhpdKDWBbsK7ADSjxptlL8yQ56PPohcrUEvtwkDMv3Gw+Q9tymkiaadyWxu+L/sC8M7NHjuM4jnPOsBh40IItrbKMTAOSaEoKN6mkzyPA19Myo9Az7HGgIDe8hxI/9iApYBF63n24WCYvRxK6XwVetWAdgW8g0WEMehaNFmw9EnCWItlmD9D7TKYtNkbM4hYLNhPt73zgGVRq6mBxWklafo8Fm4KEpnst2OwyiSQ9gX3lhBwAC1boN7xY5b5GC7Yb6GPBjqOSS0eA52IW81LMhSiF5V5gDfBEIY0l11Z9SicqJMSUYhPq33xMuLFgA1F/aH7M4qqidtdbsNbA99Bz5cPpGI9asAFpn4+X2OdC20OQ0PJ40VeXpPXWWLBL0cSHd4HrUL/mSXT/DgKmp23+CTALlXkqex2q4KRwk47tPD46Z+PTvv1jPqHKgnVHItcWlF50IvddVyQV9Udy25qz4bfgOI7jOI7jOI7jOI5ztuLCjeOcpaRyS18FTqA0m2MlFqtDg9Xt0cuCu9FLjqdiFo+nJJmLkGhzCIk2G8sNmqblbwMWlBpkPl0s2CBUIuCtmMW3yyx2EB1Pi5NmfQ4CXjsT23NOi24oHr9c2YCuQCx+YeM4juM4zukRs3jYgi1GAvjMKlZpQHJBY22usGAPA78LDEOpNJZbZDdKudmHBJkNwN+UkkyqpA5oiFl8Hng+PfMOQSkkV6Jn6MPAOyiBcZgFW382JCAm+eQpYDJKG5kB3GXBDsUsri+x/DEkGZ0H3JoSihYWPf/3Ree4JEk+GY9kmEpluPIcRIkqe1Dprw2pPQPOR+f7EiS7/7KCaDIPuM+CrSpTZmkzSsw8WRYrpdNMBF6IWdxevEJKnnkICV1bkZDVB8kvq4BXyyXNJGlrEiqrdCj3eQd0D00HrkApoXuRJHUMeAoJOF3TMbVF/bK3UDngyyzYwnTdmkI+4WYIus8PpGfje9Ekiw25/R2M+mNv5oWkdByF/V+KEoeauk+O4ziO4ziO4ziO4zjnDC7cOM5ZSJJtfgNFnTeWMtMNCTlrgL8AfhazOMeCdUxtjEIzh09GtFfgc8B7p/EyoywWbDwaZC85AJ6jUFLqTNAHRcIfqLik80nTDaUilaM/5UtXOI7jOI5zeqwARluwgRWe40DCzYWVGkzSzUqU9tENOAoMQEkhR1GSyF6U1nEIpdM0lbrUZmHbx5DEswF40oK1R+LPOOBaIAO2WrBVwDJgfczi+6ex/dMiZvEDCzYNuBNJN88AX0jSTcnrEbO4yYLVI0nkbgv2Yq6Ma8lSTHBSLLkFmF2inFJJ0vm7EpVPOgg8muT/tqhk1BiUWLQUSVQ7KqW6JGnkbZTW81yJRXYBnVJ65odItBmGJh587FolmeQ30fV9FHgpLfsHSA5aDrwPnCIwpfUNuBFYVeJ8X436Yhchkb8gHe0GXkcSy1FgJSrp+zbwdiq/thjdb/dZsFdiFrc1dk7KkBduhueO4V50rmfljmMsEqmey5XvaoPOy5h0HL9qiZRTx3Ecx3Ecx3Ecx3Gczyou3DjOWUYqI/VVimWb/8h//9iCJ2jLSFbxVZ5E0eELgGst2AmgB7AOmJYbWK+03YuBfsATzXAY+XbboAHqQpmrSgP3hZJSZ4IhKErdOftx4cZxHMdxPiGSPPEmcLUFe6JC8su7QE8LZo0tl5I2egP/Awk6W1DJ1A6oVGoflECyB8kRX0CleZpCHaXTIgFIgsFKYKUFW4HEnwYkiz8AtLdg76VllgJbqpVRmoskoDyFklMuA15ACTYzYhb3lFnnIDAzifh3W7D5MYsrUcLN8uLlU/rjrcCKmMWtlfYplTAagySOtcC/kJJ4LNgYJKFsRcJ9fVrnMiQxVcNS4H4LNqhYRkklrLage2MA0A71NT4mi1iwiah82QbgPyAJZRRwOZJfeqCyWVekzxaW2I9x6B5aVNT2wLTtbamdiESXdel8jEZ9m/1IJJuaT+tJ1+cFCzYUmGTBtqMSTxWFlyQRXYju0aMWbC8qRfyDVA5sHPBXMYtH0nW6Dv2mpsUs7kvXemQ65u3AFE+KdBzHcRzHcRzHcRzHqR0Xbhzn7GMCSq35+EDrX/Cdk3/fS3v+nv/KGNajwd2N6IXFYBSv/tNaZiZasF6oTMCTMYtHKy1fQ7vd0UuBnSh+vZpI+jMp3AwmF0PvnNV0RRJaOQZQ/csbx3Ecx3FqJGZxfXqRPwKVXiq33BELdgDJso2lwkwEjiARYhTwSl7QsWD3oISbAyjR5bct2EvVyuRFNCrcFLEbGB6z+BywMIkJvfkoqeW3gbqUHrMcSTjbkjzRoqRz+wxwE5JuXgfusGBPlim7VFhvRZI5brZgF6D+w7slFr0aXZPFlfbFgg1H17CBJPlbsH5IMmmPZJnH82JSOpfdUEmnao73uAV7A00qeLxEWdxdwNeQfPRCvq+RSio9hKSUh2MW51mwIcDtKBFnRsxiQ5JmbgXmAtdYsPqYxS2pjQ6oj3QnmtxwiwXbhZJgjiCJ5UQ6pvaoNNlSdG6HontuHzA3ZnFtI8e52YI9ivqB91uw18stnyZnTEj7VSgffBjojiZP/D/oXn0kZnFHOobbUN9yWszi0XQPTES/r5nlhC3HcRzHcRzHcRzHcRynMi7cOM5ZRG5Qd1ejCy5gMh04wmgaUIz4IDR7dA2auVjLNtuiQdi5zRmVb8HOB24A3oxZXFXDqgfRgHGLYsHaoZcNnory6aA7UPI+Sr+bDlT58sZxHMdxnCbzBpI2NqSyTOVoAHpRRrhJ6TbnoySbrqjEUF62aYXSQiKSWganZX8d+Icm7Hctwk0DSuhpFbN4Ikke9enPKym9sT9wCZJLJgHRgm1L+7qGKkomNZUkobyAShGNR8Lx5CTdlC2TGrP4vgWbCtyBkk0GkUt6TALNUKDRBKMk1VwDtEKlmXYCwyzYTUg62YDK2ZaSsroD+yvcO8X7vdGCjUZS1km5Ok0YuAJd11eLZJvrUWLoMuDfA20t2GSgC0qQ2ZRrf7sFex71h5YCN1qwV9L2rkGS1UYkttShFKZjKHmpH/pN9EEJTEtQX2YQkmBeB+bFLB6u4jiPAq9ZsLXADRbswnRcJ1NnUlLRV5HksyvtR/+0L93R/XcR+k2NT/fkMHRPLgQGWLCrUP+xqSWsHMdxHMdxHMdxHMdxnBwu3DjO2cWFVH4hcD7ruIaRbMPYi0SbvGhQmOn4dpXbvBHF4q9rwv6eggUz4Ep0LDML8fE1cBAN1rc0g9DLkGpSd5xPnq6ULynVD9hVobyF4ziO4zinScziTgu2B0kISxpZtCDclHu+vBw4ioSIEaikTZ5hwHpU+ugdlOgxDfgLCza8Cc+tBUmiIikBZB/QE4kMp3yPRJUtwHMWrCN6rhyFnoFvBU5YsE3p+DYCO2uRTKrYxwjMTeWZLkElje60YE81JvrELJ5ISTezgevTPs5DIsrngKfLySEWrAuaGNAPJURuTNu+EaW4LAE2oWvbo8wu9KR0sk4lXgO+ZMHWxiwesmDnIdHpVdQPGgxsTBLON1Hy4U+QaHIlcAEqB7WiREoOKQnmOZTM2Rb4K5Rc1AXdf8VpM52R+FK4b0cDbyFB7HxgBUqTqVnsj1mst2BTkEx1jwVbjO6jS4DfoLjssOQZQyk7+9O5mI6enf9f4Efot3QHknLmA+v8udlxHMdxHMdxHMdxHKd5cOHGcc4u+qF48nIM5l0eZDtduZX/Tm5Wao6jVJlyY8HGAx1RDPtpk1JjbkEzXp9oYrT+Ic5MSakhSFZyznLSfdW6kftpAI2Xm3Icx3Ecp/mYB9xtwVY1UsK0AQkop2DBBgEDkfjObl1nAAAgAElEQVS8w4LdgASFPJcCTwO/DxxH0sMQYAbwmxbsuzUKA7Uk3IDKSvWmhHBTTEqVeSf9mZZKqg5FEsatQDvgmAVbh45zM1BfSvyolZjFxal81wQkntxuwWYUpb10QCJ8PyS1j0ZJLtPTevej/sArMYsNxdtIaZiXoTJFy1BSyiUo/WUL8Fy+JJEF2w2MLbPLvWiCcBOz+F5KfrnSgn2AZJSZSU7pBAxNiTBfQffnD9AEhAeQLPPLSikzSSZbj0oyvYfu0ROcmrDYCrgeyUWdgAeRwNQZnd9HgNdP5/qmdRen/bkeSUxj0Pku/s0ZOq/7UZmoRUhs6o+u1a8Bw4GX0bXyyQaO4ziO4ziO4ziO4zjNiAs3jnN20Z7SLwPaooHyQcynNb3ZyTDKJcccpwphxYINAMYhMea0B17TjNLPoxj5N09jkPkgZ064aWxmtnP20I3y6TagFwqvn6F9cRzHcZxzmpjFD5I8cjlKHilFIeGmFFegcjvLUzpMe3ISRio31QqlNR4GzkOlcu4G/g8qWXo9EgiqpSnCTV/KlLNsjFSi9X3g7VQaqw9KPRkFfAkd22ELtgalqGwH9jQ1cSRmcbUFO4iSZo4At6QSSb2RUHMVOv4j6BxchoSMCcCb6Dr1B+ZbMCvsR9r3S9B13oTSZEYg8WMV8FjM4ocldqke6JNvK0cvdC2bwiLgz1Bq0mMxi/vT5weBDPVB/i4d591Imnmy2pK5FqwP6su8jo7xIuBFJN0UaI3OZ1uUmnQ+un4TkMD0lzGLzVLi1My+DTwEjKU/C/k9dqLrt4n91PEI97GTK4B2dGM3f8Q8YC976cATfIltDMZoxUiWcw+Pxiwua2RzjuM4juM4juM4juM4ThNx4cZxzi4Ocervsi+KQd8O7GcpPRjLHDQQ/BanvjxojQaey5JebtwCzMkNVjeZNKP0GmBuM5SmanHhxoL1BI7HLDYmcThnD2WFGwvWBpUt2H1G98hxHMdxzm0WAg9YsOWlnqdiFvdbsDoL1iGfUGfBBiLZ4wRKhDkfJd3kxYxLgbdiFqMF2wCMjlmcnpJThgG/AL5hweZVSi3J0RTh5uIali9JEtB3pT/zUlrMAHTco4H7UBmigxZsJUpj2VartBGzuNmCPQvcjgSlryNZv7D9wrG3Bfam7dQBX0Rizt+kfRpqweaga3Q1cADJNUPSfi8FXmysPFYq+XSE0uVAeyIZqybSebsZJby8n+6vVmn/J6PUyp8hSaYdSuvZVlXbBbHFGM9glvNNfgwcYQuHeILf5wPaA5EubOZuljCM7kAHjtKfaXRnHRdxjEh7jrCPn5DRLMIN6vt9j9ZMpg0TgZfQtb2cX3AlxzjO75DRh8vYxFAkdr3DNG7nOK35E37CTt7nEf6IZ/kdw2Y1kkjlOI7jOI7jOI7jOI7jNBEXbhzn7GIXGggHzZq8EMkny4D9rOEWDtCBq5iFYs4LkfD5mZdtaEQ+SIPTNwOrYhZLlaSqmtTW1Sg2f3rMYs0R8cXELB6zYNGCtYlZPHq67ZVhMKXLcTlnJ40l3PRFs8I9Ht9xHMdxzhBJqngblbB5vsxie1CiSb6E5xWo9M3W9Mw3EIkFwMmUka5ICAFYjVJWQMkoV8YsTrFgW4F7kXxTDXWo7Gq1vAt0t2Ctm/MZI2bxCEqL2QS8lMohDUJy/WgkG2HB9qLyUxuB7TGLe6toe5cFexL4FnAbsBhJTXm6APvS3zshOWU+8GXgYfRc9V10zVah6xeBBcCWGlJ4diMB5OTzmwVrD9TVKvtbsK7AHWmfZgJfsWDXpc8M+HvgJlRO6jFgdY1pQdvpwF/Rn3/LIY4hqesDOvMcD3KAvuzjOK8xiweYxp38MRuBrrxMW7bRkYf4z3RhD7/gm+znR+hcnjYxxikA1ssmYxialLCKd7iYesbwf/GPdOEQ0JUL6Il+b93ZzCAm8w90YDXDgPN4lVVcwe1chFKjHMdxHMdxHMdxHMdxnGbEhRvHObt4B81A7Ydmme5CUfMR6MwShtKPJXTnMIpNvxgYmVumMHt3TSPbuBIJOgtPZ0dTSs6tKLZ9SnqB0FwUUm5aUrhZ0UJtO81PN2Bzme/6AzvP4L44juM4jiOWoZSb/jGLpf6/uFBWaiucTLfpguTwwnPYwNROgfHA0lxp0uXAZAtmSJa+1oL1BX4OfNeCvVhm28W0oUICZJ4kA32Q9r9cGdfTJpVkWpP+zEwpjINQ6abLkNCEBWtA52wrSsA5kG/nY+WHhrKab7AIuJB36MhUvsAh+gDQg3ru4FlG0BYYyeP0Zy13cIRetOOPuIA53McMYGxq+pEqz28xBeFmbe6zXuRKh1WDBeuP+huLYxaXW7DWKJHn94F/QOLSRNQv2hOzWHsJsBinWLBx/JLDHKVDan8RPTiGZLLPY3yFVsB+uqbj2souutKdFfRLQtkoVrKTq2vdfmNYsFa0pzORiOSoOtYxkHa8ywxuZD3fogutuIH3GMdCYCmR2zjOx5Of9tEn7bfjOI7jOI7jOI7jOI7TzLhw4zhnFyfQy4ArgDf4aAYqQH8eYBHwVO6zNWg27HA0oN0XmFcuLtyCnYcG8KfUOPOzuJ1+aPB7JRoAb3JbZSgINxVn89aKBatDQtOs5m7baTEaS7jpj1KeHMdxHMc5gyQpZT5KO5xaYpEGJDkXuBwJFzFmcW9Kd2kLKsGTkkwGotI5BbaiPmv/mMUdFmwFMCZm8UUL9ioqnfQ3VexurSWl4CNppMWEm2JSWuS7wNKUJNkPCTgXA9emxcyC7UDpP9uAHRTKD/Xh3xAZBLwJXMpALuRBHmMwaziB8Ty/xhPczb/lOLCdY/TgLp7hQrpQT3/+lUn8K6/zG/w7lLZzkwWb3QTpph5J/nlqKidlwUakY54ds7gllbD9HVTmahqadPA+MAX4EPgNC9YpSUy10g+ItD2ZrtQKaA+05fvcyjHaEIFJHESpQysZT2QWd7CLcXTlGGuYyFC2WrAvo/utTe6/hb+3Tf8tfN666L91RZ+1YiDXcoCuwG8BrahjAB/Sj560514Os4U6HqY7daxnFPvoxXLe4A5G8DPq6comPsdx2tDCJXsdx3Ecx3Ecx3Ecx3HOVVy4cZyzBAs2FLgeRX135tR0l0FoQD1PRNLLOCTSHESR76Xa7wpMAp4tJ+RUuZ+jkRA0J2axXOrI6VIQblqCAUBDMyfyOC1LSeEmvYjqi5KgHMdxHMc586wFxlqwC2IW1xd914ASa7BgA9Dz7XHg9fT9QGBHTtweD6zIlxSNWTxhwTYCo9Bz8Grg8pS0+BjwVxZsXMxipVI5TRVu+tW4TrORUn52pD8LLFhbdM4GoTJbk9D5NL7LJmAbj9GbdzmEjnURnThOJ8YBDRznPepox0F6o37GUR7kODrGegYyh4G0ZwODYxb3Aa8kWf9WC7YKWJRLHqrEHqC3BWuVW6cXVaYSWrArgIuA6cB+C/YNJN/MTcfWEZUeq0elbduiEln3WLCdKA2mbfrTpujvbYr+3gYYSTdGpqfN25Ds0gHow5/xLkfoyRKMzryXzvkgzsfoQSt+zB9iRHqwj9/iJdTXOHbyHKuE2lGUCpr/vPDvI6g0Vtt0XIX/dgQ6c5CRqNeyEmjHCVpj9OVmltOaoQzjZ3TjbpYzilHs5D4e4TG+xo/4HnV8yCDms4NrqCHhyXEcx3Ecx3Ecx3Ecx6keF24c5xMmDZ5fgwbQZ8csbk8vFr6OBqUPoYHXbkDxiwzQoO864Drgf8Ys7i6xjdYokWZRzGKT5ISUDPP/s/fmYVZV+d3v51dVzPNczIrKoKiIqIgIigM4tkM79JTupPOmk5vxvXlzk3S6s12dpDvp+7436aTv8KaTzu0xajviBAqKosikIpMyyQxSzGNRVMF6//iuQx2KU0VVUUUV9u/zPOcp6pyz915771MPa63zWd/fRBSz/lzMYpOnz+RRjlaVNgeDUUkC5zwgfaF2PGaxosDLvYCDtbzmOI7jOE4zE7MYLdh8YJIF2xizeDzv5X1A19SHvBqlsfSPWdySXu+Pklly/98PA54scJg1KOFldsxihQVbB4yMWXzfgj0LfMmCrYxZrEuoaaxwc1kDt2k2kiy+IT3esWCdkXwzCAk419KevnTEUDmqPWjsEPku36GSIiJFjGMZklQuS/taA+zjBFDGUEp5Ne+YGy3YTiT33JvSbvYn6TmX0tIu79E2798DgLssWEX6/UZgrQW7Nm+7NjUe7dDnoCP6vNyXzu0oSkL6EhKt96PEnMtROalKJHR1RWLKsbxHFUrA2ZveV5Ger0z7rQS+SBVjOMqxtP/idG2PAR1oy0HG8SbfZSo9eJ7+HOSn/BZVlPH7/J905hgv8iD/L+NjefzNQvfPgrVD47nco2vev0nntB/93WxJ16AHVZRjWLoee+jCbozL0d/PL4AtWN6B+nCE3+PfT/7+U+6jJ9vQ59lxHMdxHMdxHMdxHMdpYly4cZwWxIINRBPYm4Gncit6YxZXWrCfA4+iMlOGxJqakksJSvgw4LvAcAs2pEDyzATgQMzi8ka2swta7bkPyTYN/cKioRyl+RJuBgGvN9O+naanK3WXk2poiQPHcRzHcZqQJIvvQyk0y/KeP27B9iNZpjOSF1bkbTog7/2jgXUxi4VSOFYg6Tv/9zst2BJgDnAzcDvwch3NLOH09MgzsYckDJ2Dvm+DiVk8hBJ/Vlmw14EHqGAiVXRCMkrv9NYTfJPXqGAE79ObrnRHaTBb0BhiFFDCC4yhhI58jVIL9lecngLTF/gjC7aX6jHJCaoTW/LTWyqR5N4NiSJVafuP0ZjmCKdKMbnkyatRatJC4G40Hvhxev8yYAlQkZKPSoBHkIj1aRJavgj8rK77lbbri/qRpSgldChVHKaSnNQ0OV2/KiTorOU4sznO3eygO/05yAEGczXP0YcjANzO+/wjU2yyjWAKxzlVqOmGylTtz3tsQZ/l/TGLR9N4a0h6XE4FuznINjaxnF704gjbaEMXrmE486liOju4mw28z0XsZQS38jQAa+hDN47QkyPM5VI2MYlH+AkqRew4juM4juM4juM4juM0MS7cOE4LkCZ6xwNDgTfzVvqeJEk3/wKMQ6s5O6PJ8XZo1WUbNAm8AFgcs7gzJeNMs2AzYhbL0rGGoxWQzzayrYPQFxlLYhaXnen9TUQ50KWpd5pWArdHJQ6c84OC5aQSpWhVs+M4juM4LcsC4B4LtrpG8txuJMssRCVQ34CTfbK2MYt7U9rjSOC5Wva9HuhowXrELO6NWdyTRJ4LYhY/SZL6H1uwt+tIYGxwwk2SOvYi8aJVC74paegYVZRThaHUmt7p0RfoTjsGcx3H+T4DGcxButIOSUWHmMkFrGIIX2MGbVkHvIkkmAqqE2GOoX709SgtZk4tghRwsizU5Ui46Y0Ek8XA6prlbS1YD2AaKhkF8LvAwfT7GmBRzOKRGudcZcEWABMs2LMp/WgXErk25e27PdVyTSmSkXaje7qaY/RlL9/jGP9GG3pTyZ0UUcwqquhMEYM4wEFe4ikeoIQjDKcM6EwvPmUdU7iW43SgHe8wkTbsYwqjUd/1AEpw+ghJNadcq7zSqFem0sIdUrtXAbP5Ht8Enod05b7PD7iGT7iLQ9zPdJ7mKr7HD2jHbq7nx4xKn9F1DOE9HuE4HWhPGbfyLJfw4tmUFHYcx3Ecx3Ecx3Ecx3Fqx4UbxznHWLBS4CY0yfurFA9fkCTRvIpWnhYD76PJ2HIUC37KhHXMYpkFmwNMtWDT0zbjgRdz6TkNbOsYtOJ4Vszi9oZufxaUownopmYQsCVmMTbDvp3moRunJzvlKAXePYdtcRzHcRynAEmc2YBKGc2v8XIpSktZk9cfHUAqJ4Vkm621yTIxi8cs2HbUH56Xnl6B+qifxCyusmArUdrJj2ppYmNKSoH6231oRcJNEpS6F3hcR3t6Ia2jGIkua1BpokeBPUQOcIxh7GY3XakC+vAOw/mQi/gyz9GXgyh5c2nM4uFajr8JLQh40ILNqblwwIL1Aa4BpgAXoGSarqgU6MNAlQVbiCSanUnunwIsRWOkK5B0shJ4N2ZxV23XImZxrQW7FKUofQxsBEbWkGw6AmXoHi4AduYScCzYLfyM29nMf5zc6d8B17KRfpTzKhdyiGKMv6YXZXyB1+nI1cBRPs8inmIi/8JvESmhHZ9QydSYxYW1tTel8AxGKTaDgUOpzW+mdlWPUTIeAx5L9/s+4A/ROPAjLmAef1pd+usUpvEe03gv/dY+XffFtbXJcRzHcRzHcRzHcRzHOTtcuHGcc0RKtRmHYsvfjlncUM9N+6NY9oUxi2+f6c0xi5ss2CLgHhQT/27M4p4GtrUtmvDuCDxb24R7M1JO85SUGowmtZ3zh27AuppPWrBuwPFUTsFxHMdxnJZnMfCQBVsRs3gwPTcQ2IWEiOfz3jsA2GbBilEKyswz7HsNpwo3G4DrLVivmMXdwC+Bv7Vgw2IWPymwfS4ZsqHsTOdwzrFgnThVqOmRfrZFZV5zj7V8ykHasIFyxlNOMUfYTBtO8D7X04+RDKEzR3iFWdxDCUfox7NAF+ZwPfMZx5eZzwB6IxHkINDbgu0BdiBZpQwJIZUxi8eBBRZsM3BTEq0WpsSZS6kuibuB6nSgdiinZROag7gWGJ/GLDm5+g9Q6ag3gLn1GStZMEMJMg9YsKEoPXQM8Ew67kpgdyHZ3oJNAO7g6yxBctJVwDCU6HMEiFzNMlS27CAan5STK3/VHfht3qdaavlhzOLOAsfpSXWpqF5INNsELDjTGCv1d6cCF6J70Q2JScfPdG1Su0qBnxdql+M4juM4juM4juM4jtM0uHDjOOcAC9YXCSx7gKcaGOk9FE3s7qjvBjGLH1uwm1Fk+uMNOBYWrDtwO5oMnp0m1c815WiSuMlIse0DqY6qd84Paku4KaUVrTZ3HMdxnF93YhaPWLDlKN3kdQvWDyWtdEFJNPklIvsDS5CIvreuFJPER8BDecc6YcE+Ai4D3kplpmYBX7ZgfxuzeKLG9meTcHNlI7arF6l/2pXCYk0Vp4o1G9PPwzUFEjN7DMhOPvF9ruMy3mYIJTzHlRyiDfAQA6nkYV6kI4eBw7zLNRyjDT9mAoZhFDGY9nyVGUC/1JaewCVAFwt2kGoBpwyJLTcA91uwLcC9wHYgN9Ypp7osbi4tswqNM0YC30DySS/gQ+BFYEVt448kaPWlOr2mH5JjDqfr+DjqNy6JWdyV3t8tiSu5xwAk/FydjjksHf8wShNtm9rdPf1eV/nS06SWtMhiANWSDejefQBsq+/YyoINRmV9O6OUzneR1HYLup5lFP5Ml6RrZKldK+tzPMdxHMdxHMdxHMdxHKdxuHDjOM1ImkS/Gk0oz4tZPC2pox4MQatE6y3cWLDL0/tXArdZsBkFvngotN2FwI1oxeWqRrS1qThK0yfc9AUOxiweaeL9Os1EWrXcFdhf4GUXbhzHcRyn9bEUeCSVFboaWAj8DnkJgxasCxqH7keS9xkTHFHCTU8L1jkv3e6jdKwFMYsVSNaYgMqpzquxfWOFm31AZwvWtq4ysGcipUd2o1qmyT26INEjJ9VsR+e1L51TvYgxPobKD90JXIckjd5AX65jJTAD3YOHyJfa/5Jv5u1mACq59BrqZ12I0oeuQuLUFmA3Slfpl17rjBKMugCBHzOI7QzgOO1oywHG8gG382l6n9Jcfsk9rOZuPs88RtMRyVcBeLXmooRUgqlfek8pEmP2oD7gRygN5xjq5z+Kyox1A76axJe+VItLOamrU2rL00isGZX2uxJ4Cn0mJ6f3bq3lkp8itQAbLdgoNG4bkK7TJuCVmMW9teyjVlJZ38vTrxcDq9FCiJWpfNo4dJ9LUBLqcXSPcklOC4DFnmzjOI7jOI7jOI7jOI7T/Lhw4zjNhAXrhVJtDgFPN0b0sGA90KR4RcxioZSPQtuUoij159Bk8m3AZAs2p1CcetrG0Grki9HEcEtPzh4F2lkwq63NjWAQsLmJ9uWcGzoBx2IWKwu81h9Ydo7b4ziO4zhOHcQsVlqwxagMzglgL+rX5feD+6OEk6FAZczitnrs91AqcXQxSsYhZrHcgm1E5aqWxiwes2C/QhLO+zXkjUYJNylJZzeSV87YTgvWkVNTanKPdkgw2kuuDJR+7m/iNMklwFfQ+KMtEl1ypZxiOn5HJKXkC83tkTyyOGaxKm2zBZhrwdqjfvRo4Ap0LQ4jQeW9tJ97gN3cTmf6sZU2rGIdRTzBVxnKXkZwFKhgHQPZwUQ6UkkJpUi22o4+B0ctWGeq02tKkchThhYSfITkms6p/ZciuapzOt9jwK3p5wRgFSoFBfrcjE/7OYzklHeAO5FYNBf4GRq7LUf3b3U679qkllVI4hmFxlGbURnUOQ2RpfJJktDkdH4VSKz5CPgol1STxmmvWLA3gOFAH7RQoRwlMq1uYJqq4ziO4ziO4ziO4ziOcxa4cOM4TUxKtbkSrUqcH7O4+ix2NxRNFB860xvTsTugmPE3YxYPpudmA3eh6PQFBbZpD0wBioBnWsMEbfpy4xj6cqKp2jOYAufvtGpqfhkEnPwyqx360shxHMdxnNbFKiR9vI5KPq0ExluwS5DYMRyJCdcgYaO+rENyw5K851YAUyzYsiRpL0R94XuBJ/Pe19iEG5DE0Ick3NRSBir3yElGucSaTen308pANTUWrBMSTWYC9yHhphKVTcolXe5Hwk0vqvtYp5VFyieNDdamx3MWrCu6h1ei+9wZlWVaxSAWo2s1jDZUYRiHGIvKMl3Jm3yJaZTzEu3ZxxtIbukJPJpK8LZF455yTi0VVZp+349KRu1HgssB4EAaO1yGknI2o2u+FaXj5FIR16Q2j0Kf0d9D8swvUbLNrVSXEFsK/AL1N3NSS5d0ru3SpalM7VgGlNUnTbQukmw0FX1uIkoWej9dg5qJTbn7svRsjuk4juM4juM4juM4juOcPS7cOE4TYsG6AzejFYnP5EXeN5YhaJXmGctJpZSaKWhV46bc8zGLVRZsJnCvBTscs7g8b5veKAHnE2DR2U4UNzG5slJnLdwkqag7XoLofKOgcIO+PNnR3F9cOY7jOI7TKPqg1JIRKFmkDRI8ViHp5SrgIlSS57AFO1jPdMWPkRRxkpjFMgtWgcTqTTGL0YL9HPiLlO5YZsGKgdjQfq4Fa4P6jx2BMRasH4XLQH2a2ravpcR1C9YTmIbkpkHAYpTesh8lxOTYjwSUvkgGOlkWKZegciZS6uZiYHEaf9wM/BeUXHQFv+JCPmYAxymmG2Vcyjqggg95mLa0ZRTLeIlr6MYEJLMcRp+REUjAOZjamf84WFcSkAW7FPgyElCGpP1NQpLNB6jM0yiUULMIjX/aAd9Bws11SHLphBYhzEmfpVz5rQ4o9eZTVJprUxOM8/Lb3x+JYstR4s7VKP2nK/BaKxujOY7jOI7jOI7jOI7jOHm4cOM4TUCabL4clXJaFLP4URPssz1a8bmPegg3aGLWKLBSOEW0v4KkmyMxi59YsOEoWv3tmMVPzra9zUA5mtxuihSTgcA2n6w+76hNuOmPy1OO4ziO01oZi6SE30cyxTuoT7cdpansR+kgK1AC43gL9ng9hI+PgS9asA4xi+V5z69A5Y42AcQsbkplrb4I/BNnSLfJKwNVsxRUrgxUJeqTNFcZqLPCgg1Assa7qI/UGSXavI7GEL2oLovUIf27HxI7XkdlpBpUTjaNfdqkR1d07XcBbXmIUo4zkE+4hE30py2TqcB4gzZ8maXAQU5QxVHWo7JVJUjSKgb2IEGoDNhZn9JMFqwPf8MSIhHDMIo4TjGXsIwvshCVwdoLHGY6V/A+D/EIqxjFL4FLUNLSBUh2uS0de4gFm5jatAml2GxN5baalJTMMxZ4E43nxqD7Mgh4sTWkjzqO4ziO4ziO4ziO4zi148KN45wlKVb9JrQq8rm06rMpGIS+mBiI4s3rasNgtCr0mdqkkpjFgxZsBnC3BbscfeHxQsxiay3LkxNumoLBaELfOb/ohv4GalJKgWh9x3Ecx3FaFgvWBwkOPZGscgz16UrSoxtKL+yM0lgi6pN+2YKdKWVlT9p2CErLybEOSTvdYhZzou6TwHdTn/cT4HhKoqytDNQ+qktBbUo/D6WUE0PSyrbWJj9YsIuAG4BZ6JoPQNcTVFrp/0dC/nAk2YxIr5Wh5JflQBcL1otqgaYNKu1U1+85iakSLToYiJKAjgPHKGYdl3CYFVzEItpSxi4uYBO9eY/qkkwn0GejHJWRWovKQHVE0kkfC3YEjYNyEs7uArLTdXybfyMnSB1kL//EXzOWoyhJaTXQhU+5hk1cRgeOsYdZqETYxUjMehr4Kkr8eS216bWYxd31vxsNIyUv3ZCO+RIaT45Oxx8KvBWzuKe5ju84juM4juM4juM4juM0DS7cOE4jSZPvo4BxpAnrJi5xMxRFqh+IWaysox2d0QTtazVW+xaiHMWk3wD8j1Ys20DTCjeDgPebaF/OuaMrNRJu8so7NGgltuM4juM454QpKC1kFxIkKlA/7DAq19Md9e+2INkGJNF8CjxiwX5YW9pKkl/WA5eRJ9zELB63YB8Dl1mwRVSLNGuAvwBmoySdShpRBioddxfQm3MocNdIkSkkv1yGxiILUUrLNejcRqDrfgJ4MG87qBafOgE3omtyLP3M/fsoGoNU1vJ6JVCVG/dYsNuACUiSNiT2XANcRRUV7KSKtRRxhFGsSMJPJR15iVv4hDY8yEJUpqsPEk46oc9LGfqMdEHXfhzQxoLlBJxdSFb5LSTqLAOOMI/b6cAxRnCEJFsBU5jJ1dzAAl5hFEYxMAwlyhxHSUC7gVdjFl9r+N1qGClV6TbgCPAycAeSoman6/BRzOKG5m6H4ziO4ziO4ziO4ziOc/a4cOM4jSBJLpPR5NhtI1wAACAASURBVPX0mMV9Tbz/IvTlxArqKCeVVkbeBnwYs1hniR0LVgrcCiwB5gK3WrDnYxYPNVnDm5ZyqlfoNhoL1hN9KdBUyUPOOSD9DXQBat63fsCu1lTKwXEcx3F+3TGzP6CI3yYymkEs5+vMAzbzHr1ZyNfYQ0/gBP3ZyedYTK+8BLsPGMIbPMxhLgD+yB6zx2KMP6jlUB8D42qUgeqOSindhiSUPUg8WQCMROLJ7JjFX53FKe5EIkSdwk3qm9eWDFMzJeZMr+enyNQUXoan856bzu+ydL5jkGRSDjyBkmMqgcokJnUH7k/7OQ4sjFncdRbXBTRWaUsZQ1nN9YyjDW0ZxEp2s5K+PMBubuAXlOeVA/0J32Qsv+J6liM5qAiVT1qa+oCdkXid/ziRznkwkm8uSM93R/f8AqAb67ieQbyDcRiNpyawlAuoZCdXMZ/XGEMHhiDZZTmShIpQ4k2zJyhasL7os/oRGuvdg8p7vY0+A4diFn2hgOM4juM4juM4juM4znmCCzeO00As2AjgOmApsLS2Ek5nST+0srQbioOvjeuBwzGLS+vamQUbDVwFzIlZ3Jye6wjcYcGmxyxWNE2zm5SjKL7/bPFyUucnnYHyAmJNKVCnXOY4juM4zjlnG2N4kYOUcIRKJA7s5gClXMoCxnGYIg7wLPfwOFfx+7wKwA468xJ/xFU8yRR+SBWl/Adz4BT5tjvQI/0cAtxCdSJJLrFmIRJL1uaXpbJg5cAfozI9p5FSZEo4cwmlUuCCVEq2LlEG6k6GyT0qqD1F5uSjZnqmBSsBbgbWA68iWeR+4DlUymtHuh6bYxYLleU8hOSSEjTGuBAlxZwN5cDFtKWEFYzlLbpwghO0pYwJvM1oStO55kvUJ+jEYbpRQbVYtBogja0O1Hh/7l5diMY/+1AyzJj0ez9gLLuAnQzg86xJ5/klKoi8Rhu+wCzgMMc5xnEOUZ1ydEva37KYxcNneS3qxIINB8YDb6J79TlUjmsxSnW8GJjenG1wHMdxHMdxHMdxHMdxmhYXbhynniRBZRLQEa3A3NOMhxsCbAIuAd6rpT0Xo1Wbz9S2kzQpfyPQE3g+P+UlrSDtBEy1YC+1wsSQpiopNQitXnXOL7pRo5xUohTJbo7jOI7jtBYe4y1gOE+wjxK6o7QQuJkVSGq4ERjA9WzmZ1x9cruZ3EpvPuIuVqK0kn78EdclMaErSiHZS3UZqDWoDNC8dIx84aUMuK1AykwJKld1mMIpMsepW46pRHLPSCRJFHr9GClFpmku6OlYsPbA7ajc0iuo3NKdwAYkI7VF16oj8GGhfcQsVlmwSiTAHEKCx6JGtqcUlepqB3xKd27kG6xCMtAclEgzBclSp5bd/SbfzPutL7CgrtJeFmwISrUBeCtvAcFQJNZsAF7jVW6hG93pyz5UQrcNT7Oc/pQxgHe1M4oophP6XA5Fkn+t16wpSPLYeLQQ4AUkXN2Lzn0ZsA6NM5+LWaxqrnY4juM4juM4juM4juM4TY8LN45TD5Lccj2K/n6/mVJt8hkKzEfx8KdJBxasBzABeClm8VihHaQVuLehiffna5m8nY8mwqdYsFk1V9G2MGct3CThqC+5L32c84nThJv0ZUUfPOHGcRzHcVobY5GUEilOAkY1x5Eo8whrqaAru1EaSycOczW9OcgP+SYH6Uxf9jKNwwzkDSS3FKPUux5UyzV9gP8CvM/p8kt3lIKyneoUmeeB/w0luXxSc5v69n8t2DBgU8zikUZdobPAgnUB7gA2ojJQ0YJNRMkwG5GIU4RSYbafoY2H0qMYaGPBesQs7m1AW3oD16BrvSq1qwMSbD5Bsk1E981SG2uTSNqn9yyu5VgD0rHaAotiFjek50vQZ24Muq8rgI5sZTIT2YvGUoeBeWxhLMe4lL9jEmBU0pmXuJm1wEMnP2MrYhYr63sNGkISpW5FfwfPos/xPegzvRYtrrgHmNmKS/06juM4juM4juM4juM4teDCjePUQZogvRFNKM+IWdx5Do7ZFa0ULQLKCkTJt0EizfyYxd217GMwcBPwQcxirekuabJ+DpoonwC80xTn0EQ0RcLNAGBXc02gO81KoYSb3sDB2iQzx3Ecx3HOPUnA6AuUUUIHjlDB6YJF5FMu5D3acB/vorKhRzhEW3YziPt5nIvYzjPcyePcyZ/yA2ovy7QDuChm8ZcF2rIVGBSzuCjvuWPAu0gyX3gW4vxO1BfZ1MjtG0W6vtOAJbl+vQW7DOgPvISSUg4guWgg8PQZdnkQ9bP7oDSaC5Ggf6Z2dEcpM6VIdtoJfB1JI4eAJ5FE0g6lxnRH0tOJ9KhJ+7Svn9ccY1mwvki06YJknHW5MVGScCal4z8FfBm4nDVMoIIuXMELSGoZB7zD15hDJcUYbWjH5fwrdzKWJ7iRonTe3dP5NDkWrBeSodahJKFOwN3p52ZUWupelPCzozna4DiO4ziO4ziO4ziO4zQvLtw4Ti1YsAtRFPka4PVzWHIpV06qH/pCoSaTgE9jFlfXfMGCGVrpeRnwWsziGZNAYhaPW7BXgXst2JiYxSVn1fqmoxxNxJ8Ng9BktnP+0Y3T710pnm7jOI7jOK2NsagcT39K6EQlB2u83o2dfIWfUcxUDjOSbigJZSOR2+nDSi5jHgDTeIV/5s95jF0xxkKlJbFgHwE3W7CSAgmOa4BrLFjnvLSQEmAuMBWVQJrfyPPchSSVcybcJIn+ZmBuzOL69NwgdM2fB65CsktPVFJrfT1SUg4hAaYv8AGS7msVTlK6ztVojPIh8BbwJSTEzMy1D5W5HQU8mvbfC0lSJ1C6S45cAqUh2WZl3rF6pf32TG1anROkLFg74DrUv5+HFidcg8Y9nXiPnvRlCZ3Yktq0HthHX+0auBJYR6SKHnSkI/uQILQRJfU0KSkRaSIwL2ZxbVpUcTdK1NkJvIoWUWyKWWzy4zuO4ziO4ziO4ziO4zjnBhduHKcGaTL3BjSh/loLrDYcAqwELkeT4Pltuwytwny+5kYWrC1KtekAPNOQuPuYxWMW7GXgPgt2pJDMc65JbSqxYMVnITsNBmY3Zbucc0ahhJtStELYcRzHcZxWQBIk+gKvIxEicuKUdJvulHErP2coo5nFVUTgYpTqsYRubD91h/Uan25F49g+cOr2MYuVFmwNcCmwMD1dgsoLPQc8YME+jFksb+CpgiSJEY3YrlFYsBFIEHo1J9GnlJmbgVmoZNMFKLFmGRo7PFePXR8CuiIZ5gjQ0YJ1jVk8UOP4HZHIfwkq2fQ4utd/gxJ1fobkmpkxiy+nzVZasH9BIszvoKSj9khs6YiSZ6qABcDiXLJNjfScJWgMdrL/n+SVCUh2WoFK/Zag+3wE2Mij/AcaJ41Lr32YdzoXo9SdzXyT76TzOoCkoGdiFo/W47rVi7QAYhy6bi/HLO6yYN2Au5B8VA7MSO8hXQvHcRzHcRzHcRzHcRznPKWopRvgOK2JtIr082hC9ulzLdukclH9gG3oS4SyvNf6otWlr9VczWvBegD3ownnFxoi2+RI27wMXJeuQ2ug0WWl0mrctkDBsltO68WCFaOo/Zor5D3hxnEcx3FaF0q3eQw4RHeOcRgo5gglVNKLnVzNz5nMlWzhDp4F3gD2oD7uSG4kspOxfMhgjtGWl7gB453a0m0Akiyzg9rllxXAyNSfgGrJ413Ut7izkee6E/XPmx0LNhZd2xfyZJt2KKVnEUrbmYxSXNqjBJfNNaWZWjiIZJ0ydD4bUFmp3LHbWbBrgYeACDwZs7g4He/bqATtLCTbPJsn2wCQJJoPgV+gxQNbkRD0Nio79fcxi6/ELO60YF0s2E1IwNoFPB6zuDwn21iwThZsKhJsypBgNAD1Eyeie/276Rhd0GeiDRrLbUhN6p9eW5N+vwSNtQan7RbX45rVi7QAYirqsz6bZJsewD1wstTay+h6DwFmn0WJM8dxHMdxHMdxHMdxHKcV4Ak3jsPJydHxaGXuGzGL21qoKYPQFwhdgYMxi8dS+9oDtwJvFVh9mosrn3+2yTQxi/tSeampFuyV3KrTFiRXVupM0fiFGARsiVmMTdsk5xzQBX3+T34BkVY+V8UsHm65ZjmO4ziOk8OC9USi+Bu05+/47/wfJ1/8PtcyhiUYxgHaMo8BvMMPtCHFfJu3gbVcSl92sp5X+N95gWI6sITIF+px+LXASGBOzRdiFvdbsJ3ARcBqNOatSmVUHwf+0ILNjVksq7ltXcQsHrJgWLBOzdUfsWBFqF/fG3g+J9Gn529F5Yc+tmATkYQ8BJXImgRMr+dhDlEtoPRF0s44C7YSGI2ScjagxQeHkvTyp0h0+QckvTwK/DJmsbZ0loEojSZXsmlmzOKevPPshMphXURKz8mNe9LrhspTTUTlqHLJMBuBzwF7ge/ELG5N738c+Gu0+KBLOqdjKDExVwrreDrfEqAdWnz0H0013kl91duRxPNuzOKJ9DdyJ0rTaQ+8gFJ4rgOmxyxWNMWxHcdxHMdxHMdxHMdxnJbDhRvn1x4LNgCVYtoCPJU/2dsCDEGT0/2QeJObcJ4CrItZ3JB7Y5p4vwZNVL8cs7irKRoQs7jDgr2FpJvp9Vwp21wcpZEJN2jV6vombItz7uhO4XJS2wu813Ecx3GclmEssDRmscqwl1DJoS0oBaU7kl0e5HPMRqJBroxTB+AONBZdxWQOMZktSIj4AfX7/34l8GULVlRLQsgKVLInJ9xUAMQsrrFgy4FHLNgPGyFm51Jumly4SUmXt6C0mhdiFivzXp6ApJP5FmwQGjOsQWkuXYFtMYv76nmoQyjhZidKWlmI5JZeSLSZnttXKmf7DeAj4K+Q9HMz8JOYxSV1HGNg2uZIaveJtL/2qJzTCGAV8ETNck5JXLknta0MpeRsBx5Jzz0es/h2jeMVAfOA25Bw8w6Sakam4xxF1+oiYB9KufmbmMWVZ75cZ8aCDUHjyYUxix+n53qjz/lO9PfwAlCc2jinAffLcRzHcRzHcRzHcRzHacW4cOP82mLBStDqwgtQcszmFm6PocnzD1DpqNyXDWPR5OyivPe2RxPyAM/UnKg+W2IWN1iwDsCdFuz5FN3fEjSqpFSSkQYAc5u8Rc65oCtaCZyPl5NyHMdxnFZCSu7oD8xJ/dJhwBOo/7UVyTPXpp8fUy3bkP69EkkXHYF1wGUotWYo8FBKoNlSRxM2I6GiN3klWGu8PiGVZC1BpXxyPAVkwKVIzGkIu6guw9RkpH73NFRua26NlL9L0XV9Dkkjk9C4YAJKtbkLeKW+x4pZPJr6yvvRNehEuk8xi++kYxpKsZkM/Byl6NyPZP9/i1n8qI5zaY8Ek/L0iECJBRtH9X3+Vc0SuKlN05CQsg14BklFdwG/jYSa/7uAoNMTjZcWoUSbkWjsNAl9Ntqiz+olSLzZBrwSs/hefa9ZXViwq9J5zcyVI06fu6npWP2QbFOBSmctjVnc1BTHdhzHcRzHcRzHcRzHcVqeopZugOO0BBasH/B5NAH7VEvLNok+QEVKlOkH7EgrWEcBs3MT7xasD/AAWi35clPLNjnSRPpaYFpacdsSNEq4QXHxB1pQFHLOjm5o9XE+Ltw4juM4TuvhZLoNEmc2oHTB64EfAW8Cw5GgUkiIWYdK/vREqSX/CLyLRI22wC0W7OYkb5xGSgc5mLYt9HpEUs9oagg3qbTRq8DDjejj5hJumgwL1g2VSdoUs/hmDdlmIBLxZ6QUzvEoRWgwkoUGAjtjFnc34HiGRKeHkeT8AUon6pVe7wsEJK58C1gMfBEl0/xrXbJNYgBaONAZCS690NilE1oo8E6+bGPBii3YDcB/T+f3Y+B/oPv2XXQP/y5m8ScFZJsStAhhMfoctgF+iaT7GUjaWYJSbpal8/qUAqXIGooFK7FgtyJJ7Nk82aYUiUMbUP/1pZjFgygBZ2/M4tKzPbbjOI7jOI7jOI7jOI7TevCEG+fXCgtWjOLlLwHezi/R1AoYAmxMXyy0BypRZPvs3KS0BRuBUnnmxiw2e7mkmMXFFqwTcKsFm1lLZH9z0ljhZjD6MsI5P+lGXjkwC9YRrWL36H3HcRzHaWEsWA+q020MpXusR4k2LyGRZhLwOiq9VIz6uZUoSaUYiRE70P/vLyCJ5RXUz70Ypa90QGk378Ysri3QlLVITF9QS1NXITFodzp2PrOBG1CCy6wGnH6TCjdpEcDtwKJcKaK817ohmWRWzOIBCzYYGIRkkknA28BDSB6q7/EGo5SaXOrKJ+mlrcCUJJB8HngDeBJJMl9BYs+/xixurMdhBiLhZgy6P+2BF2MWt9VoSzvgclQ+qiNKvXnXgvUC/gSVf3oCjXtqK/01Ht3fDlSXrqpEss9PYharkpTzEPAL4Arg/bMtIWzBuqD7thuV/zqenh+Aym6tQZ/jF2MW96cUnM7omjuO4ziO4ziO4ziO4zifIVy4cX5tSMkwN6Ev7Z9qrmSYeralA5J++qFJ6KNo9eaz6bmdaLJ2WczitiQKTUBfbkxPq3rPFXPRhPIkmmA1aAMpB3o0YrtBKPreOT+pmXBTCnxax5ctjuM4juOcO06m21iwC1BKDUg82G/B7kHy838i8eIDlHbTB4kR5aivuw74AurfzkdyyfMouWYUSkpZC4yxYDlZ/mBeOz4C7rVgVqiPELNYYcHWIfFjSY3Xjlqwp4EvWrBFMYv763PiMYtHLFiVBetSoy0NJl27ScAbNdM2k4wyDViYxgJtqe6Lj0fX6yKUmLKzHscqRUJUe1R6aSdwKD36oHtxFRp/fDdmcaUF6w58GfXLfhSzuLUexylCQs8h9Ll4E93zfXnv6YxEm/Eo/WY+8BpQZcHuS+e9APhvdaVVpus3GHgRlbtqj4SufihxJpdqNI7qlMQu6HPTaJJUcwvwQczi8rznBwFTULLSKFS2am9q56WpTcfP5tiO4ziO4ziO4ziO4zhO68OFG+czT5r4HYsmPmtbIXuu2tIHTUJfh/7+jqGI+w5o4rk7sAeIaFXuhylh5jbgCPDc2a7IbCgxiycs2Czgbgt2TczionN4+KM0MOEmJQR1Q6umnfOMtAq5PVoRn8PLSTmO4zhOKyCl2wwA3kpP3YnSal5MKSxDkTDxLkot+ThJ7gXL6Fiwt1E/tz+wEQkfLwMHUP99MCpJtRu434J9ACxPgs2GdIweqP9ciBXAfUjEqMkHKE3yPuAn9bsCQHXKTaOFGwt2KTq/V2oKM2nsciuwOS/1ZgK6Pl1Rgst64BGURFPXcXqjsUcPVHZpTcxiTDJNFyTa3IKuwQHgzSTb9EMyVFvg32MW6+yHpaSji4GJ6PPx/fTvHWhcE1NyzZXAMNTX2wM8GbO41YJdDvwG6v/9/ZlSSNP46EZgJkpY2oeup6FEoEPpfX3QIodfAXcDC84msdOCjUZi0uv5ApIFG4IWdixFKTozYhZ3WbCeSJR6Jb+MluM4juM4juM4juM4jvPZoailG+A4zUma5Lwf6A083cKyzaXAH6LVpTvQpPl2NGl/DK3g3YFWRk5DgkEpav+GmMVXz7VskyOtEJ0BDEvnca5oTEmpQcC2Fih/5TQN3YADNVaqu3DjOI7jOK2Dq1ACY6UFuwHJDv+eZJs2wB1ICnkT/X++9wz7W42EmgFImqgCbohZXJL2UYT6ghej1MWhwH2pj78L9aEH17bzmMU9QEXaf83XTgCPA2NTCkl92UUjy0pZMLNg1yLRfnot6TTXI0llftpmCBKSPkBpLe+g63GwNhHGgnVP5aGmAZuAJ2IWV+f1rw6iEkeTgAdRPz8AXS3YxaiMFMB/1CXbpPMZhko2jULjmZdjFsvQ56AClaW6HX02OqN7vAiVeCq3YH8C/C4qRxbqIdsYEqWWI0FnBColdREwM2Zxe3pfUTq/+ehzc6yx5YQtWLEFuwkYiRZA5Ms2F6DSZO8h2ea1mMWytAhgKjCvPilEjuM4juM4juM4juM4zvmJCzfOZxILVmTBxqCVjMtjFme05KrCJKl8BU3Qb0MTzfn0RKs826R/zwN+H630nJO+dGhR0urkV2j4lxJnQ2OFmy3N0Bbn3NANOFnWIZVQ6I7+dhzHcRzHaSFSKsogYIUFuwolo/xnzOKB9JZrkIAzC+gLfFxwR3kk6WU+Sm25DiXj9LNgo2MW16EEky4o4eZGlMjyEerjj0MC+8gzHGYbSjkpdPwtwELg4VTCtT7kEm4aRBJAbkbyzPN51y3/PZcCA1FKy4lUWupGJB9diZJt9iDx6YMC23e2YJOBe1Hf6fGYxRUFShkVA7+J7tlPSSXC0mu/g5I1f1qXKJJEoPtRya53YxanA+2ALand/VBSzwAkTu9HCZ8vorSdO4HvIvnnz2IW59SzfOiVKMlmCUq1WZ/29UnM4ry8912OxhLr03k2qtysBesI3JPa/lx+KTELdhG6PwuBq1Hyzfa8lKJ1Lbngw3Ecx3Ecx3Ecx3Ecx2l+XLhxPnOkLwPuRZPVz8Qsrmrh9vQBHkVpNkcLvKUICQX70eT5dhT7XpR+Vpyblp6Z9MXADGCSBSs9B4dscEkpXLg53zlFuEFf2O0s8EWR4ziO4zjnlrHAMpTiMRJJFO/Dyf7uBFSC6BX0//cn9dlpzOJGJIccRkmQM4ExFmxwSleZDvRC/bvRSFh5FiWolCLRoS72Ah1SSaNCvIAEmnH1aS8SbnqnpJV6kQTiO5G08VIS2Wu+ZyA6lxl5qZYTUOmsoyjVZjEqyXS0RspKBws2AaXVHEGizZI8iSb/OOOAP0XX+1tIjOprwa5AKTVtgV+kdKBC5zLAgn0OCVIfxCw+E7O4OV2PwWhc89X0cyW6t5eipJ3n0D37bjrXf4hZ/Pf6LoywYH2RSPMGErEuTI9i4Pm893VFYs7b6PO6PaXuNIhUWusBYGPM4qz862nBhqM0onfQ5/bNJHCB7lsuycdxHMdxHMdxHMdxHMf5DFPS0g1wnKYiTfKORtLK4pjFlS3aHrM/AL6GcSWDWMHX+X9OvjiDq/mQe6mgB+3Zz40s5vo0WbyAYbzFrRylA0WcoAvj7DF7IMbTV8G2BDGLuyzY68BtFuzFepQKOJtjVVmw4xasbX3KaaUvUqoKrRh2zhu6cWr5KC8n5TiO4zgtTF66TXn6uQboFrN4JK90z2CUXjIEWFNI9qiDBajsUBsk18wCbrdg02MW91mw51B5nn0o3WQa8BqSS/7Kgk0D3ohZLCSqFyPx4zLgrZovpnJYLwP3WrBlZ5I/YhaPWrAK1GfZd6YTs2CdUDml7ai80GkpLhasGyorOzvXj02Jkv2Ap9L5vodE/KtQokpO5LkSCS1rgCdjFstraUcJ8LW0/f+HBKqIBKKpSHJfhVJqTttHkl2uQaLLYpTeEtNrHYEbkESzObV1L5JduiDRJgJ/gEpAPYPuV71LwKaSZVOAt2MWD1mwKSj56C50f1fnvf1G4EMkvVyejtcgLNgIJBXNiVncVOO1kelc56ZjzUviWC6laABKw6lPYo/jOI7jOI7jOI7jOI5zHuMJN85ngrSK8W60wvG5lpZtEtvowPe5gCVU5U1ab6I7C/g61/Ik3+KPmMRcXuN29jIE6MVQlvEb/C3f5o/5Q75FB/pSxPda7jROJ63enA/ckb5EaE4aUlZqMJrkd85faibcuHDjOI7jOC3PVennAJQIczGwPD03Gkk2VSidZgT1KCeVT0of2Y7SUG5AZZPmA9MsWPuUCPMSkjY6IzHkXiS8fIxKsj5kwYYV2H1JauuwVOqoEO8gmeW2ejZ5J9D7TG+yYD2BzyEB6Z1aZJu2SHhZHLO4LT3XHpgIzEH92/aolNZQ4ASwLZXPfRToCDwdszivDtlmMPB3KMnnL2MW30eyUhdgODAeld56HJVgGpK3ba8kNN2KSno9GbO4NmYxWrDuFmwS8DBKF30+tXk4El3Wp21uRKk25cCfxyzObohsk5gIbItZXJ+u6yVIolqL5J9Dqb3DkTS0DEkxq/LLQJ2JVJr4BlQqa3oB2eZSJCu9mdq0MJU/w4IN4PSUIsdxHMdxHMdxHMdxHOczjAs3znlPmvS8D9gIvNBa0k1ijM/w53xMeyqIVE+u76AHxRzhZlZQBIynnDacYAedgN2U8iH9OKSdUEUR0JYrWuQk6iBmcQ1aTXpH+qKguWiIcDMIF27Od04KN2nFfF9gR4u2yHEcx3F+jUnpKzejskYvov+bj8Us7rBgXZBgcCFKEekPHKqtHNEZWJS23w6Mj1lcjcpS3WbBilJizmzULxiFhIcrkFBzBKXijLNgU3NCeErALEHlkzYiGeg0khzxNDA5lRE6E7uQvFIrSb64GwkZH9byniIksmyJWfwo76UJSFTZhcoWzUuCytXAQSTa9EZCyJs52aSWY0xDpaPmxix+L2+sdASlwwxHfa+XUrrPeuDCJNPcitJ5tgBPxCx+HLN4woKVWrCpSHo6jESdnUiA+nyubSixaDJKxvm/YhZ/VFdb6ziHi9H1npeeuh7JQgfSNVqT3tcepdK8hfqUFwIfNOA47VHpry7AszGL+2q8fjlKFHodSUQfpM8p6W/hFuD11jIedRzHcRzHcRzHcRzHcZofF26c8xYL1tmC3YkmzqfHLC5thbHd/YgcP+WZq9hARz5lFldwnIEsZSJFVDGIOcBx4AjzuZi/4Z/4R/6ZrYxkNC+0ROPPRMziEvSlyO0WrLiZDlOOVvXWSYqZ75Pa45yHJHGrJK+UQ29gv68QdhzHcZyWIQkrv4FEiudSyabLqE63mQh0QuWD3kUizEcFdnVGkqSwFvWHBydhZRFKnrkxvSfGLC5A6SU3Am8jAed+JH48jQSMB5OUX4zKjUZgBXBpOqdCrESSy4N1vCdHGXUINxbsIiTSzIpZXFvHfsann/Pztr0w7XsREorKgO0pSWYiEohmxCzOqimE1GhDZwv2Z6kd34tZfDHvtXboPl4K1xcA0gAAIABJREFUbEDJRF3Ty7uROHIfupaPxywuB05YsAss2H3ATUhy/2XM4ntoXuFGYCSSYrYjceVRJE1lZ7gOtZKSTCcgkaUqlbaahO5XBbrH69Pbr0dpQruQePNBLWXGCh2nF/AAut4za/Y/U6LQZUjsmgysyKWqpnHI1HS8rY05T8dxHMdxHMdxHMdxHOf8xIUb57wkRYU/gCZzn69rsrmFaU8kF5deDHSnhMFcyRbm87v8LX/NdIZyC+/QmVK00hTGs5Zv8yf8Fn/OCN5mEK31/ECT6keBm+vx5URjOEr9Em76AztjFiuboQ3OucHLSTmO4zhOKyH166YBw4D/GbN4LKXd9AHWJamkJ5Lfn0CljfohwaKxvI/KJn2IpIpi4A2gtwU7mfiYRIe3gClI9DmOyhoNSgLIC6jk0H1A27RNGRI0Bhc6cJJyngYuQiJKXexKbTptPJ3aeR3wYq5EVCEs2CiUzjgrV14pJazcgNJ72qOyTNuBh4DbkfzyShJKasWCjQa+hxJgvhmzuCHvtU6ozFXXdB4vpmMMtmATUerNdpSqsySvrQ+j0mJLUdrNyiTADAO+jqSrX6U2/zZwCPgREmAaWj4q19YidI8/yDvnLyHB5mB6bEqfzUGo77g4yVrdkZRTn+NclM57fsziwpqLOCzYWJQENBPJRmtiFpem1wwlQJUlMclxHMdxHMdxHMdxHMf5NaKkpRvgOA3BgnVEqyc7o9jz3S3cpIKkidceQB/a0YMOdEAT78f4kAtZwA08ymyG0YG1HOQZptAL40KOokSXHcA+hrCPvazjZf4M+NeWO6PaiVmMFuwNtIp1PPrSoympb0mpwSju3jl/qSnc9CeVCHAcx3Ec59yRRIfJwBgkeRxOL10GfIzGkdcjaWNDzOJKC3Y1sDaVfmoUMYtHLdhSJE7sAsbGLC60YDOB+yzYvpjFTem9myzYy6iskaHUmxssWClKh5mOSjBNSW1bglJuRgObajn+pxZsLkq5WVNbyl4SPA4jqWNPumaWrskAtCDgcKFt03sHAONQSmf+MSaia/ipBXsUyU0jkMRkwMK6rl+6b19I+/lpzOK7NV7vjsSSLijNZy2SmgalbX6F5KlhqKxUZ3TPdwJvxSxuz9tXp7RNV9Rf6wT8NXACCUM/RMk0p6Z9NoyxSJJano55PSoT9S20+OIIsMaClaAx4tx0vPGolFedx0737BokWRUcW1qwa5AENgOlBW2MWXw/7y1XIzlqVuNP03Ecx3Ecx3Ecx3Ecxzlf8YQb57whrTx8EMWcP9uaZBsL1t6CDbFg4yzYXcBX0SpUI3KcSg6jyfgSNmD0ZAMX8wlFHGE4i+nKJ6xlCFoxehBNJF+LJnc7cozSFjq1epEms18FBuWvPm4iGiLcbG7iYzvnlpPCTfoCpB+SzxzHcRzHOUckaeNmoBdKOvkgPd8GpcasRP3U/UjGeCL9vz0SyThny3LUB1gNjLRgvWMWD6G+5k0WrGfujSn15EmgDUqGeTa1+27Uf1yHZPDeaBxxECXTdKvj+LOAdkgmqYudab8k4eNWlPgz/QyyTVdUsml2zOL+vOeHpe03W7CvInnn+XROpSjlpdbyuUk0+g66R98qINv0Rck2uesyG6XRPIKScD6OWZyPrmUpStXphpJ6ZuRkGwtmqVzXg+kazEbyy90odei7wLYkEpXQSOHGgvVHn6k5SfDvhUpU/RQYgsZW7ZBwPw7YEbO4BbgYOBGzWGfSUiplOg3oSy1jSws2Ph1rBkra+TRmcWHe6xeh5JvXGpvi4ziO4ziO4ziO4ziO45zfuHDjtHqSzHIrWj04I2ZxcUtOaFqwIgvW24JdasFutmCPoMnfy9NblgGP8xhPsZW3MdrRhq4cpZxK3mMAn7CHoSzjENCeZXRkN0Ppyw5gIDO5mA1sBFayjd7M43a6sdyCXZIm81slMYsVwMvAaAt2cRPu+ozCTfrioqQ1SVhOo8hPuOkGVNb1hZXjOI7jOE1Lkm1uQWWYdgPL8hJYhgPbUNLkECQ2vJckh8HA4aboi6WEnEUoXWc+MMmCFaWSUPOAqRasQ977D6E0m+Eolec1JGE8gJJbDscszgQWp3NrB1xZx/EPoTJLUy1YjzqauhPok8pA3YWSXV6pLRUHTpE83ssvN5XOZypKsbkJ9YP+OWZxDZKPuqA0mtr2Oxl4DJXiCjXvQyq3dBdKs9mA7u1tSPB5JmZxNlBkwe5B1+0QkkzWxSzuzdtPD+AeJPW8jGSV76KEl/8aszgDJd0cTJuUAA1OPLJg7ZD09WbMYnm6xl9EEtZ7SPSqQOJQz9Sed9NY6Rr0ualr/92B+1G/8+WYxaM1XjcLdgNKW3wF3ZM95CV5WrDeSPKaGbNY3tBzdBzHcRzHcRzHcRzHcT4btNov7x0HwIJdQIpWB944Uyx4M7WhI5pM7pd+9kaT0DvQqt8Pgb35K04t2GAG831+xKMnd/T3fJMRvMoX2MpWXuJlfpPn6U4xlzGKWVxJGbCewzzCL7mbKjrQhgq68A6T+Sv0pcYEC7YerUAtO1fXoL7ELB62YDOAuyxYeczi1ibYbTmaxK+LQXg5qc8C3VCpB9AXHNvreK/jOI7jOE2IBStGKS0gseBeVF4ox2XAO8Ak9H/0eODb6bVRNE26TY41wBXAMSRWXA58GLO4NskSt1uwF/PGBiuBq4BKJITMAD5F8kiJBbOYxU8s2FYkT3zRgm2NWVxXy/EXoRJFdwK/qOU9O9E1GQhsRCWM6kqgKULXd2vM4sq857sB30D93blIuhma17axwJJCCw6SiPI7qCTSP8UsnnYPkgh/Y/r1OOpjRVQ+6j6gexJ2LkD96f9MJbOOoNJSm9JnY0w638VpP/81tfVpoDhmcV86RheqhZs2NEK4QZ+x9TGLm/OuW2d0Lwam4/dA6UuTgAVJzBkD7IxZ/LS2HVuwoUjMWhCzuKrA64auVw8k29yMSlfNzd3fJEjdnp5z4d9xHMdxHMdxHMdxHOfXGBdunFZJWv15A5JcZtU1adrExy1GMfT9qBZs2iC5pgxN6pYVWrmaJmcvRJPRxXydbwNfSvv7QxTVPhJYx33sRisyRwAvodj2bsBuHuAJJNesRRPvP4xZ3JmO0Qmt3p1iwU4Aq4A1MYtHmv5qNI6YxT0WbBZwmwV7qQkmoY9y5pJSg4A6Y+Od84L8hJtSXLhxHMdxnHNCSga5DckRs5HwvjIlGOYSUk6g/vEBYALweszivtQ/LQVeb6r2pBJCC9JxZgCfs2DrYxYPoIST7kiKmJM2yfUZ1iJR4r603UzUH7/Dgr2ekkxmJmnncxZsKTCvZl86ZrHKgj0DfMOCvROzuKGWpk5BSTTL63Fa49PPdwEsWGck01yLBJi/Rwm0D6OEHSxYn3Q+M2vuzIINB34PyT5/UShlxYKNRokv/VCyz3wkE+1D440xSG5fBGwF2ueNczYAY1OpqhvRfZ+FylKNRmOYV9E9OpmCw+nCTYMWTFiwkUBXqj9P16HP18qYxU0WbCq63wPT8xUxi6uTfHQFKsNV277HIjlsRqHFC2k8NzmdQy7ZpopU1iq9pxjJNqtiFtc35Nwcx3Ecx3Ecx3Ecx3Gczx4u3DitjjShPxlN8j6VYuWb61idOVWu6YkmoMuATcCimMX9te/h5GrVS9CEdQX6EmBT3grXnRbsKSBDq3VzAkruWKBJ3QPp37vRhPj1wD/kZBtQggySfj5Ik98jgIct2HYk32xqyXJbOWIWt1uwuejLjedjFg+ecaPaqbOkVLr+A4C3zuIYTguTviSJeZH+peiz7jiO4zhOM5Jkm6lIcn4DlQS6gNPTbTYg0WITEl5mpNdGoNJDlU3ZrpRucgiJFUtQksmLScaZA9xrwcbELC5B5X6OomSYt9J2dyMBZx7qcz9gwWbHLO5ASTI5ieTzFmxhzXSYlKazAnjQgv0gf0xiwQaj5JMlKEmnTizYKFR26zmgXUpiGY6E8d3pvI5ZsInoWu5Jm45FyT7H8/ZlKLnnNuDJmMWCopMFuzZdswvROOHH6TqMBO5AkvNStLihzIINQHJOjgrUx34I3ethwF+mfX0rV2rKgg1EJXVzdKFawGlQwk0Soa4FpscsHk9S0QWpLQstWBfUR9yABKEx6JqCyg+vLTR2s2BtkDzTCXi20GKFNKa4CY07XkHXrgh4tcb4aiJKvHm/vuflOI7jOI7jOI7jOI7jfHZx4cZpclLE9iVIYmmPJr93AKvzvkwvtF0btPJzMFpF2BTliPL3XwL0oVqu6Yti0HPpNQtQBHm9JoXT/kailZT7UaT4tgLvMxTd/jxaSTogHa8nWpEKWsW5Hf1N5tr1z8AwC7Y6X7rJkVJ/PrVg89AE+BXAJAu2Bq243FNzm3NJzOL6VI7rziTd1Hrvz8BRoK0FK6pFJuoH7D+L/Tutg+6kdJu0Ur5NXmkCx3Ecx3GagdT/ngocJqV4WLCrgI/y0m26Up2QspyUwJJK+BjqD7/aTE1cAExD8s9FFmxkzOLHKYFmJnCfBdsXs7jBgq1F8s9bSZY5BHwF2BGz+KoF24FKUS2JWVyW0iK3oNTJSan00twawsaLwH9D4svCdD1GIClkJkpL6Q3squ0EksgyDkkclyN5aQ0q6XQjsDxmcacF64XkmCfTdr3Q2GV23r56An+A7kWIWTwtDTCJIw8hef8E8CxK1RmN7tUWYGbM4i4Ldhsq1VSWzqFX2n4QEkt2orJevwEUA/8zP80nfTaKc/JNoiuSskBjm/qOrYqBW9CCh30p3Wd8ulY9ktB/LZKoLuJ/sffmYVJd17n3bzXN2EAzNjMIxDxISAiBBJpnNEuWZFtyPMVJnOskvvHNlzjOl+PjDMrn5IvjXGf0kOvYsjULCQlJICEhkAABEvM8zzMNNFPT9L5/vLvooqhuemKQtX7PU093V52zzz67qmDtvd/1LpX4XRSScDAKdS7NjF1Ou22RI81u5Mp0huNOvOdbYn/fRE6rrZATTmXWcSPQe/JyTeXDHMdxHMdxHMdxHMdxnE8PLrhxGo24KDoa2X4XosXZivh7U6DCUvsQLaLuzjm3O3K12Ypcbc4o2VSP/hRzurimHcp+3YUW1j8ISSirR7vN0UL5MCTWmZpPEJPFGHT/v0Tlpa5Ci+udkMima+zfHuAE2liYFxfe+wB3WmpvVHeNmE28ElgZ73kgcpY5Ep9fm9kwOd+EJCyN4ok7LbVX6+NWFDd+ytHGwhlW+UigtaWBXXUuPG2pcnnqSi2yxR3HcRzHqT+xhOudyPVkRoy52iDRR7a7zVAUg2WE4SeAmfG1nsDRkIRqBScNIYpCtiFh+XTgHkttU0jCkZCEw5baFBT3lgGrkOtN05CEEyEJOyy19+Lro0MS5lpqE4Fbo1PkKmB4FONMRIKUTJmpRSEJlfH67wB3W2rLkKBnIDApikI6IQHGCvIQxR63AduACUhs/2JIwiFLbQByg3krHj4OzQEycfsVsR8Vsa0xwBeReOapfEJ0S60v8CUkFlmPRELNgc8g4cqLOc6TZUhwQ3TYOY5KRjVHrp13AJ9FiQBv5HEx6oHmb9m0pn4lpa4GDoYkLI8JHLchd6KxwBtRkDMYOSC2QCKxRVnnLswV4Ef3nZuBj0ISlua7aGz3VlTWa0q8Xjtgco6rUU/gcmBiY7s5OY7jOI7jOI7jOI7jOJ9cXHDjNAqW2lC0GFuJRCj5hBWFaDF0rKX2dEjCsugSczVa2J8RkrApz3m1uX4zqoQ1JUhocwKJa3aiBfW9+TIa63CNVigrdTBaLH81J5sz3zlDgD5oYbYSZVa+bqmtQwKD94FmaNxeIccFKCRhY9ZGwRshCbtqul7MyJ1rqc1DGyCDgKsttc1IfLP1fGdjhiR8aKndBNxiqU2tZ8mrTFmpfIKbnmgx3vlk046qEmsuuHEcx3Gcc0iMnScgwff7WfHhSGBZJh6NsfowVFpnKvBHwM+zhAhDgOXnuLtzUQml5fExLvaFKFCfiRxMZiOXyBKqRCBHUZmsHlFMNB3F3NcggU2xpZYR4S+21DYgYXx/S216FLy/h0QY30BzipezShLtRvH2GUSR/leR6GQrKpNUGl9rFfswOZZOujQetyK+3g65Yk6PLkRfRqKj/whJWJjnWt1jexkHmBbx3vsDS4FnqnGDLENzEmL5pqHIxWgv8PsoSeEplDCRT2TSgyo3m4yzZxuqBDdNqIXDTSzR1Rd4IbrN3IbGugg5FO2J/dsN9EZx40shCZVRPNWJLCeg2OYI9Hl+O58LaTymEH12yoFpKHmkC5rnncg6rhiVEJtan4QNx3Ecx3Ecx3Ecx3Ec5zcXF9w4DSaKbb6A3FpqKutTgbI7WwBPWGqvo4Xk3cjVplYuLHEhtz2ni2vaxHZ2oYXq97IWwhtEXJy/HNmUr+HMzNDqzuuB3GxeznNvxciVZTJaCF8ekrCIPETRzXSqnG5qFN3EcwKwGdhsqbWIfb8aaGGprULCnoM1tdHITEcZ1OPRpkVdyQhuTiNmv7ZF77vzyaYtsCH+3hVlYTuO4ziO08hEIcjdwI6QhA+ynm+NypRmu9sMQGVQZwDXonh/UTy+FYrl3zmX/Y1uMCuBUUhk/bCl1jckYX18fV0UqIyMp/SkSnBTiJxQ3keCibtROaWZltp25BhzFyrvRIzxJ8fyUnfGMlULkADleuQskz3H2Ae0s9SaZIT9ca4yAPgKmp/8LI8D0PVI2LQnij7GoHJHGeHTFcBiNL7fQMKob+fOQSy1EiQS6YjmFyuRMGddvOdVZ0k4OITERXcjV5tFKGbfAfw0JGGRpXYl+lycJoaO99kDOe5kaAmUZwmymlLz/DATz98Q7/+4pTYeOB778llgUjx0WByT3wZey3L/HAt8mDX+TZBoqiNKesg7b4vjfidwBHgXjXkvJLYpzzquGXL6mRtL+jqO4ziO4ziO4ziO4zjOKVxw49QLM/sGsisfQS+W81V+BhxjHR35b/6WAqoEJpfyJo/zGgCbaMfLfJ6DDKKQ/0lHfhA2hz+v8VoSjGSLazojAUbGvWYZsK+ezik1Xbc9WrjvjbJpnw1JyOewku/cdsAtKAsyn7ClC7JXP4Tuq8bM4Ci6eZc6iG6yzj2GMluXWmodURbuA5bafrQov64+pZ7qQsw+nQrca6mNCkmYX8cm8gpu0CL/tsZ+750LQjFQGjc1itHGkuM4juM4jUiMq+9Groezc14eiUTg2QKJ65AgYQvwOeCHWXHXIBRHno/yOh8DjyHBxXuoLNTWjDAiJOGjGLu3QCWf5sTzCokCEEvtLSRsuT/G02sttZ8Af2Kp7UWC/YrY3hpLbQsSgvwNcs+ZiVwnf5IZg9juASTu2GWpXYIEMJcgp5hf5cap0amlCJUvAo37joyYI5ah6oUSCn4Pifcn57SRKVPbEbnQDEXi5dZIPPTB2Vwto5NMbyRE+jVy/BmD5ldJluhkPRIl5TpKdkLlxA5nPZftbgNnKSkVRTs3AitDErZFd9DuwEQkHNoUkrA/CotaxHGpRO8H0RmoII4BsZTt7ahM6cvVzXGia9Bd8bjp8Vr9kQvRsazjDM3ptoYk5C0b5jiO4ziO4ziO4ziO43y6ccGNU1+2AX9NZ76GRA+nZy5+m2/SlDNFEC/yNbpylN/jP1lHS57hD8xsagjhHTi18NuBKnFNF7S4uhst/i4GdlVjid4oxAXdkfHaS5DNfnnNZ512fguULTk7JGF7ntcNLRbvAAK613fP1m5Iwqb6im6y2tgLfGCpzUEL7IOAa2OJq5UhCTvr2mYdrn0iuhrdb6kdruOi9VH0OcilF3LycT75FKNNjy7oO+4iKsdxHMdpRKKTyD3AhpCEuTmvtUaOiM9kPdcTCTn+EbgfWBqSsC6+ZqjM6lvno+/R+WQBcHVIwpRY+mkspzsnTkeOjuMstV9Fx5NCJBjKOEDOttQOAvdZalNifP0GEnk8GMufZkpcNkeumlNRCaPdyGVnCBKzZ9gNDLPUxiHxx574c2IesU1R7PdrUZDeBjm3PJ912DVITHMc+NuQhI1Z57eLr3VFSQcBlZtag5IR/iMkYcvZxtNS64RcdkCCmMdQydzvIEHWqX5HwUuFpVaSM//ogYRY2eQKbgqpuaTUcDTO82NpqNHAy6gU1TDgxXjcUJQo8DnkjHoiOtlcDUwPSQiWWhdUimpJSMKCGu49U05tLxJRDUXv6aQ8yRVXx77MwnEcx3Ecx3Ecx3Ecx3HyUHChO+B8MgkhvMh3eZNOtKGC2ri+GGVcSin9uYVJNGUpg1hAb1bTim9aamMstfuQa85NKGNyO8r8/HlIwmshCfNCEjadK7GNpdYj2qnfigRFvw5J+LiOYpsmKKtybUjCqmoOK6ZqMb4YZd3WyjknJGETEufcGYVB9SIk4WRIwvqQhDeAZ5HQ4UZL7VFLbWQsEdDoxPt8HbjKUutTh1OPkeNwEzd6enLmQr/zCSNuPp2I37Wu5JQscBzHcRynYcTY7l4Uo87Nc8hIYEVOnP0AKuvTErl/TMx6rQdwPKusz/lgKdApCjM+BHpZat0zL0Y3k4lIzD4qPt2UHMFHSMIyJNS501LriwT9R+LP+yy1S6N44z5gQUjC68g1Zj0Sh3w5CuyJxw1FLi0LkQtMT+CNasrl3oAEIXvj39cAizIuMZbaWOBPkPvln2fENpZaG0vtxtino0hwfn1s7yUktnnubGIbS63QUhtDlbvLCOQI9Cvgn6L4fh+ai2WzHuib81x26a4MbYmCmzgvCpAnCYNTLj1XANPQZ+xW4N2QhAPo87gmlhNrgRyDOqH3MvP5HYZcTrdZaoNR2af3ziK2aY5EZ7tCEmbEe78cCaAO5xw7IN7zWy4EdxzHcRzHcRzHcRzHcarDHW6chjAAKCBwpl3593kSgE4s4yEm05meGBZfbYYyYtvSnA4YnYETwEdo8bPWApeGEkUbfdCibjNgAVrcre+i6g1owX5eDceUIAHJAeTmUSdXmRynmzcb6koTknAE3feCuGkwCHjUUtuBMkk3NuYic0jCAUttCnVz6jmKSoll0xGJlQ7lOd75ZFGMvg8gwc3HF7AvjuM4jvMbRXSvuQcJas4QI0Tha667TS9UZudPUVmjWTkx2xDgvJbYCUk4aanNBcaGJEy01GYC11tqz2eVDtqIygvdbqmtpxqHlRhPT0YijcVoHrAPeA34PIrXf5IRvMT2Z1tqe4AngW9bah8DrVDcsheJ6e8HpkXRyGlEUUgLFHdjqfVAzp5vR5fPJ5DI6VchCT+Lx7QCrkTvzzbkpnMpEsscQqWVBgCvn038FMVJ1wOHUUmr+4F3kDvOmqwSVLvj/WcLoNcjQcyc2FZhPCbXzbN1PB/kDHMSzpwrxvNvQQKlw0hItCS+L62REOa5ePhg9N6MAaZEZ6DmaP42yVIbjxyKXslyJ8p3/5lyaltCEuZYav2Ro86k3PlETGy4Jr52zpxVHcdxHMdxHMdxHMdxnE8+7nDjNIQuBE6e9kxHyriPv+X/4dt8mb+mCV2YyB8BxRTRgo7s4E1u5hgHWcR+1lJCOYQkfBSSsOV8iW0stYKYtfgZtIi9EGWFrqqvuMRSuxJldb6btWCdjxKgnKzyOXW9VpbTzR1RJNMohCTsDEl4D/glsA7ZvD9hqV0bs1Ab6zq7qOp/u1qccpQchxuUVevlpH4zKAYOxEzoztTjO+E4juM4zpnEkkX3AstqcP44zd0mCtIfQ2KMgais0htZbbZCDjdrzmHXq2MN0MRS6xfFMJkyT8ApIfkmJNC4HQlL8pY0CknYg8oXDUTONSOQ8Pcgcva5Mo5fNruB94Hr0BxiGRLat0OuMR+FJOS6vmRET1ejeUJlFNhciwQzXYC/Qi5CbwG/ttRaRLebR5CzSxmKkTajeUsREgr1R+4s1YptLLXmltoNwM3xqZuRUOivQxJeBPYjoUz2PZ7mpBnHyrLmA12BPXnmbqccbpDY6ST5HW6uAXaHJKxBY3ko6/N5JbA8JOFIHKdh6DNYRlUpryuRy+X42PeJZxHbZByeNkaxzSWxD5NzxVFRgHY7KlW1v7o2HcdxHMdxHMdxHMdxHAdccOM0jBaEnAXUYo5zJRtpSiXdac0jVLKVzhzmELCIe/gh+2jKP/AtpvAwvVlIc/bmb77xiTbqQ9EmwmCUrftiLK9Uk0jmbO32j+1NycqwrY7OaPH5AFrMrpdDTRTdvEMji25i2xVRfDQJWfOXI0eahyy1YTGrtKHX2ITKAdxVixJW+QQ3vfByUr8pZBxuOgGl59PlynEcx3F+U7HU2iKRweKQhEXVHFOERBvZrw9DgpppyBlnakjCwazXBwLrLsT/1zFenw1cHcUYHwADLbXsEkgrUWyxFIlcqo3xQxLKgFeAUuDLyPHkpZCE55C45wFLrY+lVmSpXY9cYT5Awpj1SAB+P3KZORqSsDTPZUAumItDEvbFv4ciZ5e+wF8ip8/XgSVo/D8bXzuJ5uwLgaeRQ85gYBV63yZltXkGllo/JNopQc44VwBPAT/Icsk8xOmCm12c6SwJp5eV6sGZ5aQA2nC64CaQM/6xjFcP4H1LbTiK/96NrxWj8lEL4+G9katlBbAtJGFX/FxfgeYCO4A3a/osxs/4Paic2rzo3nQ9cgXal3NsIRLbLMm4GzmO4ziO4ziO4ziO4zhOTXhJKachHMOqFW0VAX04xtPA/4sxCGhOX47whzyPMidP8mO+QWuWnOuOWmrNkPX9CGT3Pq2hpZiy2u6CMlRfjVm1NR3bBGVolqPSU22h/oKjkITNllpGdDMlJGHHWU+q+zUOAvMstflocXwQMNpS24JKCWytr1gpJGFlXAS/y1KbVMNi+VG0wQCApdYULc5vq891nYuOYiQ868rp5Qscx3Ecx6kHUbhwN/BxSMLyGg69HFgZknA0ntcKmIBEJSORWGJGVruGBB/TzlHXz0oa8DC9AAAgAElEQVRIwlZL7SAwJCRhqaU2B5WWmhidKjcB45Aw+ygS52yqIV49idxTjqBYpCJeZ7GldgD4EiqPNBl4JiThuKVWhkpATQeuQiKRvZbacVSe6hiKbVYhkUozoogkljYag0QwXYB/ROKVP0ZilwrA4u8L4/0acnPpDGxA4pkzSiFliPH1+Nh+OyTOeQ+54RzNObyM0wU3B4DmllqLnHJK65FQZR6aE3yQc80CNAcsi0+d4XATnX7GA2+iWP4K5E6TSVi4CgmTjmf93QzNHffE5x5AIpw3QhLW5bv/nOvdgxxzFsayWjchkc6ePKdcDxyowQ3KcRzHcRzHcRzHcRzHcU7DBTdOvTCzQr7BfqCQQAFHKKQplSygD204xkC6s5/tPM9dFLOKVuwCOrGWzXShhOZcykw6sYsBPMAfnLN+akF7BBLbbEG24dVmgdaj/TbAbcgevjbtdkRZn22RY8ue+pawyhBFN9OA28+V6CZeJ6Ax3BIdbi5FWcMtLbVVaLPmYE1tVNPuR3Fz5zZL7fVqxuMYpzvcdAd21cJNyPlkkHG4GYQ2phzHcRzHqSeWWnsktpkbkrCyhuNaIWeWZ7OeHodENiuQoOT5HNFFd+BELA96IZkDTLDUVockrIpukyOQqKUUiVkeRI4ro1AZqok595IR5d+OxPDfAX4HeNBSews5qAxDgqN2SLzSJJ66ApVf/QZwIl7ztnitdUjo0xS50zQD/j0rxv1MvOZM4J+BfsC3kVhlTzx/UUjC3tjHJsAtsb2tQB8ktjmcOyhRmDMExehN4+9bgSdDErZXM5ZlyEkGUMxvqWXKSm3KOm4XEuJ0QXOZ3M9AK+Tykyk53IQsh5vYt5uQi89RJJyZlhENxXJV3ZAwiFh2dizwa/Q+zLLU7oz3ltZURiue3xZ9DxaHJCyJ/b4VeCtf4oWlNhK9z6/U1K7jOI7jOI7jOI7jOI7jZOOCG6e+/AU/Ijn11/cZQ39epQM7mMYjlFNEAYfpyHIe5cfIMn0MG7iBp+nDSQopZiePMZP+9LbUrgBW5Vs4rg8xm/EytImwDmVO1lkMcpZrNAPuBBbE8ki1oTMaC0OL2I2yWRGSsOV8iG6yrnccWAYss9Q6IKHEA5ZaKdqAWB+ScKIOTb6PNilutNTeyc1ADkkot9QKLLXCKLLxclK/IcTNlzbAQbSR9d6F7ZHjOI7jfHKJcdkEYE5IwuqzHD4Sxd8Zd5s+yI1lCyp5tB/4OOecIUBNjjnnhZCEvZbaZuTQMxeJYn7LUhsIDEdzgLZI9LEJlZO91lJ7AwmRdmdcFoHtwAdRaLIEOa98D5gKvBiScCjGK1cAD1lq00IStllq+9BYzwYWI2HJeuQmsz/+PgyJbn7LUnsaCUgeB55EQpgnkPtlL+DnwIexzBVwar5xBxKolKISVpPyuNRkhFbXI5eeXkhw8zQw7ywC/9ySUiBHmc5kCW7i+KxHgpcdedrMLicFVQ43mbg+45i0GJXhWhCSkF2WanR8LjOHuC32Yx8SBV2Hxu8/aiG2yTg8LQhJWBZLjt0BvBOScIZDpqXWG31uXnJBv+M4juM4juM4juM4jlMXXHDj1IsQwneB71pqE9Cia2bhsjMTeBYtzp/MOW0Wt3CUW+gDLEW27bOB+Uiw8RlLbSewEthYH+eXuLg6Etm6rwSeO1uZp/oQLdNvBbaFJNSlJFZn4DiyVi+JfWwUzrfoJuu6+1DG6RyUcTsIbWisR643Z+1HXMCfhhbGr0ZZywBYai3RpsmlKOO4FG14/KLRb8a5ELRGDkZtgOPn4vvqOI7jOJ8GoqjgLiQeWXuWYzPuNs/Fv5sid5tSJHC4A/hptvggxmQ9uXjEsfOAhy21ZUhgMgKJbGaiGLsECXo3obnKSOBGYKylNhk5yyyNpYYKLLUhSHDUBvgBEoB0R/FsAD6Kc5WbowDnETSPaY9cbpojx775aC5yC5rvzAA6AP+OhPc/RmM/DglKNiJRzGlluuJ7dBcqt1mA5hGvZpVbyhzXJN7bKOSm2RWJ2c9a7jaSW1IKlBQwOM+x65FLzcQ8r+UKbpoQS0pZaiVI0PIicAOwLyRhcdY9dEVjNDX+3RqN39+huP8SVEprMdRcjjjX4SmK0O4C3gtJ2FzN8TeiElWNkvzhOI7jOI7jOI7jOI7jfHpwwY3TUOaiTMMW8e9L0SJortgGlNG4AAlOhqLF3Z9GS/pdltostPA9HLjOUlsNrAhJ2H+2TsQNhpFoUXwp8EyuZXwjcy26n1l1PK8ELZofQQvtjbphcaFEN/HalWgRfn3WJs71cUNiJbC6pkXskISKmHV8v6V2GNiJNjrGoH+r+lGVITsMaGWpfUjMUj5X9+WcczLlpLqh74bjOI7jOHXEUuuMnBdnhiSsr8UplyN3m4wg4ypgLxJrDEExXa4wfCCwISShvHF63TBCEsosteXAw6jPy5BIpBO6l15ojlKJYu8VKD7dCvw58K/AIkttABKrHAR+RZWzyiTgTkutTUjCvHjNrZbaB0j4vQWJa27gDR5iBUM5wBN04UN+j6fj9SuQcKQ7cqnpguZOy5H7zEbgUTSnOkUshzQBWI1ERK2B13IdJGOZpBvjtXrGe/t+jnPM2TiCSsQWZCU87EZuOblsj/eSzzm0LWc63AQkvLkZCY/6x+Mm5Zw7GpifVY7qYTRGzZBY5p/RHHFmrhNmNrkOTzEZYwIwKyRhQ57jWyBx2eyLoEya4ziO4ziO4ziO4ziO8wnEBTdOg4h27E8DX0CL25uRkKbaU1CJp45owfYmS+31kIRdMYN2FbAqLjIPAu621MrQgv/a3AV+S60bEtp0QBmP0+tYyqjOWGrD0WbEK3Vx4YmW8K1ROamTQMW5cPOIopu3kehmakjC9sa+Ri36cARYCCyMGwGDgEdyHIzOEGWFJByPGce/jzYO9iLhTQUau0Moe3gNyry9GmUpPx2SsOzc35lzDsgIbrpS5ZTlOI7jOE4tibHWHSgO3liL41sh8UzG3aYTEkKsRfF8T+BHeYQNQ4B3GrHrjcEW4NvAbNZRxGvcyEEuBcoZwG4eZjFz6csU/gAAowCjgAqacBsFjKMHsAeN3XaAKOIZFpLwnqX2MnBHnJtMR+Kdx1E8uxMlEWygE+MYw1xW0QUVexqI5jx9kQjIkNhmLfAR8Ivo8DgS2BKScCBzQ/H9uDMe1wOVhno9x22oGRKpXI1EywEJeD6sq0toSEKlpXYExdoH43OHLbXKKDbKFtG0QfF5O7LKTUVao/ldhkxJqaHI1fQkciGamHMvPYGWSFyEpdYDuBJ4E5WemhIPPRiSUG1J2SyHp/dDEtZZam2ocrpZk+f4jGPphpCEVdW16ziO4ziO4ziO4ziO4zg14YIbp8GEJCyz1BYC96LF3kIkkMilEDm8GPAkWrC9ErjPUpsRknAqizYk4SAw11Kbjxb9BwFjLLUNaIG7KRLatEKuOVPyCTgaG0utd7zuxHpk93ZCC/pt0YLzOcuijNm3bwO3XSjRTVZfdgI7YzZwX7ToPt5SW4Ms+vfmnNIbbRxkFvIzn6UT6H1vj7JuK5BAowXwhKX2SxfdfCLJCG6Go40lx3Ecx3FqSSzFczvwTr5yOdVwGXIePBJFB9cDHyLnlT7Awty2LLXuSCy+s/F63yiMRPFgdyZxM80p5Vv8gDI68kse5T0GcROvMZY/RHOK7iymBy9zG1dyDDgRkvByTpvLgccstTkhCUcttVeRQ8sE5AYzBJVsOoFimEFcxW7gOFs5SQWtULx/efxZGs8LyNFmKNDcUqtAApRXMxeO43wr8AFy4zkJvJk9z4nzkdtQXF0cj50UklBT0sPZyJSVynau2YXmbtmCm57AIuQ8uSinjbYoeSJDE1QGqy1yIL0Hzdly+3k1KqlVaakVAg/E55sip6UFwDXAa9V1PpasugOYEZKwwVIritdbmD3HzGEsGt851bzuOI7jOI7jOI7jOI7jOGel4EJ3wPnkE7MSmwB/ihYsS6gSTZTEn73j73NQxuyykIQ5KNuxErmUjIuL/qcISagMSdgUkjAVZW22BL4F/E+0aP1qSMKK8yS26Ygs2/MtFNeGEiQUKUb3cU43LKKVfEZ00+1cXquW/akISVgdkvAqMBEoRxnDD1s3+xsrsPlmdpyf8iu0uL4IbWi0AuAFrua7fI8FDAaqyozN4BL+gS/wPRZYgW0zs0fP9705DaIYbVgVhiSUXujOOI7jOM4nhSjOuB14u7ZiG0utJRKyL4hPDUflXk8ix8gWVDmKZDMElWS6aIj3MgaVkmrJcUoYxDxasJ5OVNKL7eylfTz8UjQfOcHH9KMPG2jJWqBfLCt0ipCEo0gYMyj+XQFMRfH7l1EJzIyj5j4kGN4P9KIZ7SiiGxIxFaO5z2vI+WVyPHcIEpUMA3Zkyudaav2Q2OZd5IpzHHgrM8+x1FpaarcBX0FJCweBvw9J+HUDxTZQJbjJZjcSzGTTA7lYFkdRSzZtOF2cU4yckxagslrzcsvdWmp946+ZMmjXISHMPDQOrVDSwsaQhH35Oh5FZ3cil6IN8XNxN7AsJGFpNecMRuKht2sqUeU4juM4juM4juM4juM4Z8MdbpwGES3pbwSmhSRsA7ZYau8gG/XOaGH6KFqwXRWScCz7/JCEjy21E8AVqKTM3ZbaW3GhO3ONJijDc2Rs65+BY2gR/OGcMkV1slCv433eAcwMSaivM01nqrJa26LF6nNKdLp5C4lu3orv0QUnOhjNiw5G3enMMPryPttOlY46Fh9rgeGsZSvrGURzDhMoJ+N6s5RuTOe3Gcd/cR0H2M4Sfsr8C3RbTv0oRpt7O852oOM4juM4Igrebwbq6mR4ObAmutu0QfH1y0iw0Du2tyfnWi1Qqc+ZjdL5xmMAms+eADZyBStYyWhGs4oD7GQz3bmJPchBpTOwh8PsYQN9uJV/Q66JbdC8ZRGApWbIWWUdcLOltiX+3Q2JTdZS5YxSgUqdtkSJACUU0ZMKTiKBzqzYt6Go9FU5Et4sBi4BxgH/Fq87FIlopiIR0T7k1hLi64OQiKQfcst5CpjTiEkHhzhTcLMLGJX5I45Nd+TusxE57CyJrxXEcTic9fe1aBz7xb6e5kQZ2xsNzIrltYajcl2rUKLFCOReNIhY/iyXLEegabGsbgs0TmtDEvLOtaJAZzQqD1xXx1LHcRzHcRzHcRzHcRzHOQ0X3Dj1Ji6S3gisyBZyRFFNrsV4tYQkLLHUytFieCnwoKU2Nf4+BC227kdZi9kbCrsstVlosXc4cJ2ltjr2Zz+NRLQ2vwNYHpKwrgFNlaAF5DIkMsgtpXROCEnYFkU3t15MohuAuImwlYTvWWrFvMDblFGINhp2xsdWpvIVrmUqM3mAiqzM2elMoA/vcRNLgUJ6MZTv8soFuRmnzsTNmNbx4YIbx3Ecx6kFsaTQjch1sdb/f2a52zwfnxqHxB/NkBDnADAjz6kDgQ0hCccb0O1zQRckYgHYzQC2sogb+Ad+CBQwiB1cRglyTfkAKOVDRtOc41xDU+TQeTnwFUvtYzQ3LkBCmgqUENAZOc1ciUQmvYEiNDcoi8e1RHF+BwACJ5FQ5TAqj9oKlanKcAyN9XbgSkvtmvjcm8gZZ3tIwgcAllpb5GI0DgmUZ6LyUdmlnxqDsngP2ewGOllqBTGpoRNwJIq11qPSZEvisa2Bw1nJD6OoGptmSKSTywDgWEjCZkvtMuQeNAvN5U5YagOQYGlpSMKR3JOzRGdvxflOM+AuYHNIQl4BvqXWGgl03glJOFCLcXEcx3Ecx3Ecx3Ecx3GcGnHBjdMQLkefoY8a2lBIwqrodHMdsAb4Olp4/gh4MzfTNuu8CmA1sDouSA9CLjllyPVmbUMyF6Oo6CZgf0jCxw1opxUaqyaAAfvORxmsDBez6CaLPlRwjKOUo82fLsBlzKQ7BZzkWip5nwIqqLLMP0A/2rCb7/OXnKA1XdjM9bzFxZeB7eSnLdrg6cJFVqbCcRzHcS5GLLVLULz8Rj1cF0cjJ5ZrLbU+SDzyAnAD0BH4RUjCoTznDQbeq2+fzyFtkaCjG5W05Fnu4wpKuZF5lNOFiXRjKk24nR7IwWcbK+nOJczH2EjVXLgDcqAhtpcRA28G2iHhyDtUiYPbISFN19hGJp5ZTAXjOcGx2N7NKPb/EIllMg6ehaic0Q+R+804JG55FPgwJGFuFCWPBB5E7jprgadDEjKllxqbQ8iJ5hQhCeVxTtUOOe70BLbGl7cAN1lqLaMzadvYRsZ1ZhAar2uB13PnPdHB9CpguqV2E5pXzkKOQUsttRLkPnSMPK6guaIzS60pEtvsimWLzyAriWJhSMKWfMc4juM4juM4juM4juM4Tl1xwY1TL+Ii6AjgpUYs47QTOdl8CWVBFiDL9H21OTlmes6NZYp6ooXeMZbaRpQpWRe7/Qyj0cL7tHqcm01nZMveFn3vdjawvTrzCRDddIkZwZn3fT0H2M0HPMQXmQNcQxOa0Yz2aIPjGOW0ZwvX8BA/oCsH+DVfZzLfRZmrzsVPW/Red+Q8OT45juM4zicVS60fEme8Xp0YvZrzOsfzvoTcFi9FLpIbgM8hYchy4Awxh6XWDQh1cdJpTKL4vQ0SfWQe7ePPYUg0dIIyunGEIsaxjqY0oylb6cdS5nIzt7MaOMZ+OrGTrjxCCyQu2QrsQSL9UcDraC5yCDnndAP+iqpxqQQWIKFwERLRdAe2cYIXCdzJCQ5RSTOOs5wm7KSQq5A7zhXIIWcJEvMsRg4xLVBZqUdjm+0stV6oLFLG/fO/gQ9iosG5oowzS0qBhEAlaD7Wg+hiGpJw0lLbjEpjLY/nHoolnW4CPgYeQ+N17MxmGYwESGPi66Xos9kjJKHUUhuHxuP9kIQT2Sfmis6yhDSlyMnoDLKSKPaGJCw++3A4juM4juM4juM4juM4Tu1wwY1TZ6Jd9y3AjJCEsrMdX4v22qKsxn7IrebvgPHIpeRS5FgzNZaqOitRALQJ2BQXfQcA42Mm5UpgVUjC4Vr0a1Ds08RGcKMpQQvWxShz87wLbuCU6GYqcJul9nZIwtaznnQesNTaAYNpTnuKKEKbDG15l8FczmG60AFlyfaliCuRvfw+mlDJUDYziH7AcW5hLU9zS7SlL8t6HI3lq5yLi3Yo83t3Iwr3HMdxHOc3DkutPzAWmBySUGuRqqU2FPgsEiuvRU6S/ZHYZg0qy3oSiR9+11J7OiRhWVYTQzi9HNI5IcbpxZwuqGkXn8sIMkqRQGY7EnqMQg4xB2jLboo4zGy6cAOHOMoaljGWjhxCYpBZfMB4OrCNjjwX77s7Kk3bEY1NMTAZxe2Z629HziuTgV7IRWUEEgwbKgNVzmSe4GMuP3VDT/IHXMNO7mBVbLcQJQMMBpqiMks7gamxzZlIcPIV4E9RyamXgVdCEkobZZBrpgxobalZTsy8G+hsqa1B45KdwLAe3c9yqhxurkfCohHx+TLkqnSKKJC5EX3uZqH3YSHQB1gY3X2uRmLslTnnXkqVa86eeOyt6PP7Xg3x/pWotNertRwPx3Ecx3Ecx3Ecx3Ecx6kVLrhx6sN1wOaQhA0NacRS64Cs0nuiBdlnMqIaS+0gsn7/EC1SP2SpTalLNi9AbG8xsDi68gwCPmOp7UQLuBvzbfRHK/SrgUm1Ffqchc4oo3UkWuytawmARiMkYfuFEN3EzNJuaLOiJ1pc74IW7wGKaEJLKqlA4pr9rOMyjtCSebTFMMop4AV6MZrA7cyniM2UsRGYDzSnkrZoUb8ott0GbbI0tdQOc7oI51DW74fPcdawk5+2SIC26UJ3xHEcx3EuViy1gSgunRySUCvnx3jeUOALSDTRC4ls2iKByTwkGLkSOb18jP5PfsJS+2VIwrIoXO+NnCcb616acaaopj2K3Q5RJazZjcQdlcgFpgcSWoxAMeRRJJJZjQQefXmMdbxCBz6gJ0Z3OrGWO5mHRDknWEIJo1iMBC8vo1JSVwDHkXDkelTCaS6K2w8CTyJnoM5IqLQ/jmNf4DUU0xv3M5D7eTf2t1Xs497Yt0IkeNqP4t5mqJxSb5Rk8NN4rT9Dc5UPUWy0v2GjXXtCEipied/s0leg+xsU+78nx21mM3C9pdYcxdxN0b03Rf1vHv/OnWvdiz6P/xKPKUIlqobE83rH672QPU+z1AYgR5zXQhL2RbHNLbH9d6oT21hqfeM9NEYSheM4juM4juM4juM4juOchgtunDphqQ1Gi+ITG9BGFyQ86YzEMDNDEsqzj4kZi68ip5MFKPtxgqU2KyRhdX2uG5KwC9hlqc1Ci+TDgesstdWo5NT+2L9itHj7diNmlHZGGwddgCON4QzUEM6l6CZmrfZCi+U90YJ5V7S5cxQt3G9HWbEzgA18lzK+yY1UcBnQkuOUU8BGHudvOEEBAM3ow0/5Itczj+G8DlzBaI7yPjewhrl0pZTpXEELpoUkzMrTpyKqBDitkfgn83uRpVbO6YKc0x4hCdmbD07j0A6VbLsgZSocx3Ec52Inxt6jgFfrEpfGMlKfRTFXVxSHlqP4dy1yFxmGBA8LkGD5GPo/+TFL7UfxvE0hCcfr0e9WnCmqaYfEJgeQyKUcuRZuRyVFi5AIpnd8rUn8+5L42kHkCDMz9qvSUvsycoXZS2/+i29wOF5jFLANiT/2Af35U74f+9AfeCT2423geSQ+Ggx8MV7r0TgmX4r9WAq8gpxZFiPRzcF4u82Q6GMXEtBsQU48RfH6J+Jz3VEiwRygAjl5jkPzkhZIwPJjJHCqQO/PfZbaYmDheXADLEOxcnbMuzf2uQ8SZp0iJOGEpbYtvtYVvVdLkchmNlVimAAQBTI3xue/j8brEWAKEkUti+/pzcD6kIRTguzoPHoV8XsQhfw3ovWMKdWNjaXWESWLTA5JOFKvUXEcx3Ecx3Ecx3Ecx3GcGnDBjVNrLLX2KLv2lfq4gVhqPZHQpg2yDX+7pnbiYuorSHSzAlmA326pdQLm1HfROV5zNbA6lrMahMpWlSERyHBgbkjCtvq0n0sU8JxAGxsdkRvLBSeKbqagMZ0WkrClLudbakVogb0XyjruigRFbVFm8k60gbIQvXebcxe6Y5Zzf/qQ8E88euqFJ/kG/XmVJ5iUdXglcJIWlNKW5sB0xrOVUh7gWf6CwEm6sIaefC3PvVagTZUD1dyLIeFH66xHG7JEOVG0k+2Sk+2Qk3HJ8azZulGMxv2COT45juM4zsVKdKgZiUQGeWOYM84x+wbwJYzL6clSvsp/onjmI+YynunczRGKaMMGvsBBOrGBzP/DMxjMbB7mKN0o4Pe5nF9yL9+voX8FKF7KFdV0QCKU8vg4GR8nkPiiPSrJlImnMvHVURRH9kDlZtvE86egeHJLJv631JpYavchMcVWJM7PCEXKkdimX2y/ApWYPYBELYvR3GIkKuO0PcZwmy21VcD/RsKRIiSEyQhFbkZCkmlIiDKBlxjAesZTRhf6s43Psw/ozmz28xYDgAEEKgHjJE34InPpSxlvcRkfcwknaEVTRtKPDdzHDJrSBglzNoUkLLHUNiARz0OW2nsxgeBcUYbi3lPXCEk4aamVIjFSvnJM65GAaQwSQ3UFXozCmSYofq+01FoCt6G5w0shCZsstRuAdeh96Qs8HYVaY4A0c4FqvgfXIWHPG9XF3/GadwDv19Ul1XEcx3Ecx3Ecx3Ecx3Fqi4Vqy5w7ThVRbPAAsCQkYUUdzjOUlXoFyg5dAKyti1gmLrzejSzZF6KsyALgrUYq95TZMOgF/BbKRH0Hud5sb2C7LdHi/DCU2XobWqx+rbH63lAsta7A7UBe0U0UOPVBmx/d0aZNZ5QRvQdlQm9Hmx2bgK1nE2RFl6PBaHF9KyopthW4C4m68omdrgKWoY2P3uizBNq0GQl0Qu/bD0MSDtfu7muPpdYUbbxkC3KyBTpFKDO8Jpeci+I9v1DE78MAJMxqhcrGrQT+/dM+No7jOI6TjaU2AonAXw1JOFTr88weoiWFdOVPOEYFv8s0oCm7KeU/+C5j+AXjmM8kvsI+hvB1vgfsZyndeIlvMY7/YjyrKWMwO1kbfh1+EOcBxVQJajojYUVn5AxTThRWxG6UI/F1tjj5UNbPI1nCmRYozuwf77cZEucsQqKXzblxZXTv+RqKxf4TiXefQCWYWsa+dkDlp9aguHJMbPNjFEt2BZ5BMUlr5HTTE/jteJkOyNHmEHLQ6YfKUDWJ/WwLHGUevWlCc9bQjnIqeZy9KCbcFe+3H7CNOfRlBp34Fv+E0Y9dDKY1xbRiHYc4yn9zBSXM5hFmIGHSfiQMWhmdZPoDY5FAZW5OaadGwVK7BgnIF+U8fzMq5/W3uXO4KJ7/LvpszEJznL3xtXvQZwEUp29E7/MLaPxuBJ5DpaQ6hiS8Y6k9DPQNSfiH2MYZ3wNL7Vr02Ztc3TjEud09SEw1t75j4jiO4ziO4ziO4ziO4zhnwx1unNoyFiitrdgmLnL2R0KIcuAjYGNI6q7wCkk4YqlNAiagRfjXgdHAg5ba1MbIWIxZmH2Rxft7SBQwPmZmrgRW1UXEETcCRqPF/T4oi7cLEh+NB0ZYah+iBfPdDe1/QwhJ2BHLSz0as2ibI1FNZiOlAm0a7EQbFvNQdvCuuryfllpzNK5DkGBqBfBMdqkmS20u+qy1QOKVUy/Ffh1FY9kfbY6UoQ2J+UiQUwB8zlKbTbSlr8tY1ERc0C+Nj3z3Z0hEki3CKUZCpdZAm/i9yCfGyWxCHT4P5QLOOznfh0L0b0JTtAnVAvizi+X74DiO4zgXGkvtchQvTaprGdIQwouW2mU8w3GO0QSJpT9iAQ/Smp3cxhygBfdzjL+nOctpzhBgOhO4hJncxGaghPYMoT1Yan+G4pmMoCagmGU3EoQcJEdYc7YynJZaW0utD4oDBqI4DySwWYHmDGcIKWIcdR3wGRSPvpYwj1wAACAASURBVIyEHJ1Q2ahxyC1lIyr5VInijLXIMacvcps8CbwV72UmcCvwJBLTlKKSTvuA61Ec/1ps46r4/CLkytOLq7gTuJY9dKSUE1SVsDqI4ulCoAtzKWAgazBGAV0o4QiwBKignK0ERrCH1ijOPY4EKaOBqyy1FfHY51Gc/IilNjO75FIjkSkplYsB5dXEqF1jX4uQk8zerNcKqSoJ9gs0HqtRjH8PVaWzhgLTonvmeFRWC0ttJBLon/oeWGpXx2u+ehbR0fh4nXlnvWvHcRzHcRzHcRzHcRzHaQAuuHHOiqV2CXJ/eaEWxxaihdHL0IL3+yEJWxvah5CEY5baq8gW/CbgXeSuMsFS+yAkYU1D2o8Luh2oKpe1GFhsqZWgklOfsdR2IvHNxppEEdH2/LNokX8n2gTYgDKCD8c2CpCTy1hL7emQhGUN6X9tiaKX3lSVgeqGhEAd0ObDdUh0tARl+m4KSTjYwGt2R5+J3sgB5/3qynWFJOy21J5GWco7qBLdNKeqDAFI+JNZtG8R+/+9+Pvo+Bhoqc04XwKOKD46HB878x0Ts4AzLjkZh5yeVAl0WllqxzizXFW2S87xc3snjUue70MmS70j2lRahf6tOO/fB8dxHMe52LDUrkAilEkNcOzrQuBkLE+0ByhmD50oYl18fTAt6EZrDnOQ24FSjnIZl7CHH3IDxyikD0e5k9W0YwUSXh+iqvxTdkyWLb4OQKGl1jrnOVCs1huJL7pnbhfFcmtQrJxxQ7EYM2Wf3wb4MhIivY9ixAeocln8KfBzJIoZg+LbAiQevwWJbU7G63yIYuGrUZy+Ml67L4p/3wS+CIxC5aOeQmKcAfG1kfHRHcUw8znKECrpiJIDOscx2guUs5f27KUnn6U8nrMYmM9khjKfJzhJc5pxjFH8CRKIjInnVyIxdx8US2+J564GrouuN7POJnCqA2VUvTfZtKDKvegU0YX0BiQuKghJWJv1WkHsc8Y9aDcSMD0LXAnsCUnYaKn1Bo6HJOyy1O5E47nCUrsSCexfyZSkjc/1Qd+NzGflDCy1YUAJ8HJ9kj0cx3Ecx3Ecx3Ecx3Ecpy54SSknt8xLxllkJ9oILwQeBN4MSdhVQxvNUHbiiHjugpqOb0BfC1FZppNo8bYYlUPaAHxYH3cQS60fyhadmFnQrea6fdHCcXu00L0yJGFfznFDgS+gxf9jaCPhGiRiuSz2992sUzKW9r9sTJGBpdYWLUj3RMKarlRZ5u9D71Fmg2IzEtYcP1t5qTpcvyXaLBqMFuiXA2tqWzYoR6SxC22y9ESbDKDs4auRgKcSOeUsi+d2RWW8TqCyAmuRc0q1C/MXC3FzItclJ/uRyTrO546TeRypz/fgXJDn+5BNT7Th8jp6r+AcfR8cx3Ec55OApXYVijdfqy4mrWU79/I0/4tyuvNb/BswjJ8wnBaU8QS7UZzUjB/Tiis4zFXs53tcQhEneJxFtOMkzzGYk+zlS/wjii/KUfydcaOx7Evmea4Axb0lSIDSMj5fiERAO5EIoyLPuZm/C5BgfTASv2RcM3chJ5qyaq4tVxnF971iOwfi88fiuW1jexb7aCi5oDMSvGwC3kBzpIyYehwSfB+M/S5AwvxiptCWAwQeYRmK15rEtprwLm1Yj/FlNqAyVafHOKvoxjIe5hreoAt/hQTJw5CoZ1/sd5vY7zbx9WVIxDQAmBOSsIoGEsvI3hCS8ELO859H78PPMrF8dHa8C8VtLdF84y9DEiqiwP8WJOR/B73fmX6vRe42z0cX07vic3uBryPHocNEZ6GMmMhSu4wq16dqvxuWWg/0+Z5Yl1JsjuM4juM4juM4juM4jlNfXHDzKaaaMi8V8femaFEd4N2QhHeqaaMlEtkMQQvTC0IS9p/jfheghdTmwBS02H0LWih/u7aijthWCXAnMLm2pamimGVQfJShrNi1QDHH+Sb/zc3sZiAVFNGSvdzEQq5iIju5l3/jHgqocii5lDd5nLeR28eP6uLGEhe6S9BGQi+UkZopA1WINjEyZaC2oPdn29nEGJZaF+Qk9E5IwuY69qcH+iz0ANYDK0IS8rq91KK9zlRlKWcs+dejDYym6J5nAS/kjpul1gJl3BajTZGOKAN4HZ9worgtnxAn83tLtKGR1yEHueScc/FRfP/+AG2y5PtOjkCbYW/lPN+CenwfHMdxHOeTTCyV05sskUED2rqNF/n/OEAzvswUoC3PcT1GEZ9hL4qlJvF9nmAkr3E7a/gr/oqhzOdhFgJDWE9rfsVlfId/Qe58oFJHB+MjU2ZzPxJL7EP/37dH8WhvFKODXF92oXh5XXVlsmIp1xIU0/aIPweieOEF5FhyMt+5edoaCnwXibW7obKkNyAHxcNIdN4BCZeLUSmrkWg+8W48/kNUnurryG2lNPZpLpqH9EECqTa8yXAO0YzPUB7v+zCaW7Xkh3RiPMcZxXEkFN8b+7U09iPwNrewgkH8D/4RmBmSsC7Gs6OAS1Ec3xoJhXah96Qont8lXm9GQ5wp4/UeC0n4edZzxcC98d4XZuYGUQAzLj6/JY7dJPTZyCRD9EfC/so4Tk8DdwPLQxJWxDnVA8Cv4jmDkUi/FfoeZMQ9Q1FJsBpLrMX27kfzwbxumo7jOI7jOI7jOI7jOI7T2HhJqU8pNZR5yaYfcqEwS21ntuNEtIq/HC2krgVePF9ZhCEJlZba28iW/G7kkPEGEg89aKlNQYKDvK49WYu3rdHi7vTaim3i9Q8Ccy21+Wh8BiFRSFdOUkRL9vBZXqEP+5jFdbzOo3RgBq1pC8C3+SZNz7BlD0hc8nru9aK7Tg+0cZHZfOiCLPCPI2HNdrSgPQttDOyrr4V6SMJOS+1N4A5L7ayiG0utiCoB0nG0YTG9oaKOKLZ43VJ7B3gUbdbsQBsgu1Gm8ph8ooz4Hr9pqQ1HLiorgVGW2iBU0qpBZbIuJHFc98XHGURBWqZsVebREW0KtQbaWGqVVC/IOYRcchqqxhyN/n2R2GYlJTxNQgnz+To/4yNG8D6DKOUeCjhBZxbxKM/SjmPU8H1wHMdxnN80LLWxKL57tS7C8RrYR1OKaUIlcCOwh/bsYPmpWG0tZRzhGJ3pxVbgAEVs5hh7UFxfyDEKqGBQSMIfZ8UWxSim6BAf7ZCQojcStbSmak5xEolxNqCSUYfQ3LOrpXYUxepHkWg4O74tRSKSUhRL7AH+/7qUqLXUOnOcx3mWy9nCbVRQRDHl3MIOhvERc7iOKTxIIGAUEAhU0pQvMpe+zEJlj0BOLHcgkXAJEnxnSlQdQrFVc6AZRgEnORrvu1V8vQlr2MMhOjGEt4HpyPVlCDAeuBbFXqtoShEHaYtin1tiSdZZIQnvW2pLkVtPa+RA2jm+HxuQ0Loo/vycpTYLWFIft8NYwreJpdY0JCHjPtgDCWqOxutujk441yGHwjdQzLYauXo2jf1ebakNRDHdECReGghUhCSsiG0PRTF6V/T+t0HztlczJVRjG1dwdrFNM/RezXexjeM4juM4juM4juM4jnM+cYebTyFnKfOSoRhlGX6MsjS7Ar9Ebikj0QLzcrSgW2/L+4YQHVUyGxSTQxKOWmqjgceQOOMQZ7r2VKAF3wVokXtVSMKiRuhLO+DJeJ2AxD07gT78A1/gcl5hJJfzL1zNd/h6HsFNYbyPZ6hadO6GNh7aoWzRnUhwkikDtTEk4XBD+17DPVXrdBM3Xnqhz0hXYB3KVq21cKmOfZmAPmubcp5/BAloql1Yj5sCt6CxK0MW/YuARRdL6aXzTbT6r84hpzXa7Mi45OSWrMq45Jw4s+VT7bcE/oxsMd8/8UdU0oyW7OXr/IzZ/D6wlOHM4hiFPMVv04q9fI2n0PehBPi7Rtp4dBzHcZyLjhjLXov+z5ucERk0oL1mlDGIQh7hbX6HQzTlQV6hgIUcoCf/wTe5ldmMZDXP0oud9ON/8XcAvMK1LOUenuAlOrKXX3AvO1kQTobH81ynLXAJmg90RCJokLtNAfr//yCKvdvHRzs0v2hNlTtLayQA2oFEHRuR0GZYfHwIvBafOxKSkC9BIN84TOAw1zON+xnNSkpYzUdcyZvcyNd4lxJWI5eYLkBTZnMdM+nOt/h3jG5MpjNLGcARejCQ3XyOJUj4041MOaqXKeZjRvEw8xkEvM2lrKaI4xRQTgEtOMmlzOEIXQi05HG2oXJJuwBjGhO4kjLa0Z4d9OI5utCHfdzHi8Cb8VaaAG+FJJTG++qJ5j7lSOCSGf8VKHa6PN7TNuQGVOe43FJ7NF5zX/z7duQwWYHE9W+hpI0SlHCxwVJ7KPbpHiDJuFtaal9Bn4XLgH9F7jOvhCSUxoSCzwMvofnGICTq+VFGtG+pXYpEPK9mxqCaPltsoywkYWZd79lxHMdxHMdxHMdxHMdxGoI73HxKMLNvAF8CRtCL5XyVnwHHmEtf3ud+DtEHo5L2rOQBnqcH/YGV/JDf4wD9AcP4EyoxClnPdxje0E2BhhIdOGZZaqOA+yy1Ncjy/CRaxD+MREXZFCI3mseBNxpDbBPpjRxHNiLxQhdgFKX05AiduIQyMsKDv+fvMArozhbuZwntaBHPaY8ccxajjYdZSFizuSZxw7kiOt28Adxpqb0bkrDJUmtDlZvNYSS6mnYe+pcpDZXLUpQdW63gJiRhj6X2IsokvhSVCRgGDLDUZoQk7Gj87l7cxO/ucVTS4AxiSYdcl5zOKIu9NdDaUjtJfnecMrQJV0jmM/86V9GUoxSzjkN0BpowloNoI62c1pQzhBks4N7YhYxIbiASRzmO4zjObxRRJDAeOcW81hBnwCiSHgIMZBIPsZI7Tr34JF9iCO/wGKXcz3wmM4g3GUsb1vIQPz513H18wEE68wu+QOAkrZlNJd/IukYn9P/7JchNZQ+KuY/Gv9eikkaniTyiOCe7RFRAzjcHUNzQLI5Be+SuOR45xCxBbo5fjOeYpXaMqjJWpUgcnHHKyfxsDjxEEU25l7UoeaAHV7GPDzjOFrpRwgbgPlQ+qpCPacslfIRxEDhEezrQj59QxgNUUhLvtS0q61TAdlqxnoG0opwlXMILdDztDRnHPkaxjP9iOEdozd28Eu/hABKst2Aj7ZjNKE7SlGYcYQBruYMP4vj+RRzb3chx8qmQhHdDErZYai+gOPwqJFKaGd/7jsCceN4twF9aajOQ8KYun60yFOvti5/R7vEaBfG9GYfmPW9GsU0zJIqZA7wdxz9DYezrsnjMkizhTH8kxukRj+kI/HWW2KYPEqO9VpPYJjIaibs+qMN9Oo7jOI7jOI7jOI7jOE6j4A43nxLM7CGgks58jRb04Kv8KwDvMIzjtGAMS2lKJU/xOSrpwdf5NcpmLEYLw62A4/w913GY50MI37tgN5MHS+0B4MvA+2gBvhAtPgeU9ZmdEdsPZdnuB36RXSorq70ClFXaJLaV7/fsv69DpYv2ogXpJpygAz/nc7TjKJ/hCMdpynb204v9HOI4LzKI48DXeQqJdYrQRsXbjTk2DSVu4jyBNhsCKguwIpP5eh6uXwB8BfhZriNNXOT/PPBsbZyWoi39WGAuEpxcgzYr5riTSt2w1FpwuiAn2y1nLHI/2kkZlfwbj/IEv2QGIyilmN9hEtq0eeZUgz/jUY5RzO+f2vzrBsy82L4PjuM4jtNQopDhBiTieL0+wuXoVjcAxbutyIhHVObnMBJ/90DxTl8kaNiO4uKBwEd5mu2GBLZ7gX+J7V0SH5kytIbi6FbI4XAtsCtTitJSa0WVwKYHiou3IYfGbflK0MZ47gbgJhRnvoxi96KcRzFVjjltUFx6Mv5sg4Qg/ZFQZw+awxwGdrGfUv439/G7bKUL7yMB/ka28DE/4Zt8jf9DD4httQBe4zn+kH3A7/Lf8V6uBNrzUwYxllJepysTWMlQ1iPRSBPkYFPAXsp4iuvowXQeZk0c12nxllsih5gSJDjqAswDfhTH7op4vb7x/S1B4ptJwEQkYGmCXEeHIgH6FuRw0xlYiN73h+IYTELlXo/mjn3O+9ASOYVm7qNFPP9fY7mpP45jOwOVkmoLTEAONt8BhgPtQxKmR/H2N+P7MhvFiC9mYnlL7WFgPvA76HO5JSThpfhaT+Bm9N04o3RsTp/7I8HNSx7LO47jOI7jOI7jOI7jOBcCd7j5lBBCeNFSa8kz/DGlVC223sTS0w68jiW8wGjkJjISfUY2A7tYT2cOM5wSHjnX/Y0bEfmELVWPH/JVDvEIFQymL2v5ItOBsZSznv9iAqV05yhteZRZDOVjZHXeiWUM5P+y995hdhzXmf5bEwAMMIMcBhkgciQBEsykmKNIiRSpQFFZsuV10NryPivL6232ynK25F05SZZlydaPORNijgADQJAECCJngAAGaTCDOHnq98d3mvficgYzg8B43ue5D+7c7q6uqu6Le7rqq+88xwhqGER3/iAQ/jtaEZtffjaAn/9qbuN9EVqVexZyTwlAT1rpzj2MoQT4NAuACrpTzBibdOjLGq7iOX7GD6llO31pQCtCy05uz3aekIYsrdhENMFSCdwXk7jxPa5Kb2QR/670TzGJjeZsNJm2J44K918T0rALuAwJsx5EkxM3hzQsjElcc2Kr/tHFJjXq0YTWEYQ0NKNV6/u5j88yjtcZSqQ7/SmjP3KiKkPfnb3MYwrbOIfP8pd5xbTwAfo+OI7jOM6JwITEFyHByqOdTZOUd/xQJMIYhYQxWXy0HIlpbkBuH88hkc3/QHEctr0ncoNpi9Eotn0NuBo9D+wANiEhx0gkyF8AVMUkRhP+jAlpyBxsypDAZjvwZkfuJCENw6zOQ1D6qAUxiS22eV/efsVIvNHHXn2tTiOsP/oi4cZKJELphuL7FTQTuZuLmMR2htAPpTaqBUaznHFUUstwyu2zA3aeCZRQRg96IIH2XmANr3IepRQzjToeI1BEhdVhPjCcJ5nMq4ylmSIqaOAcVqIYP2sTVq/N9hqEOfigazUPpfEdhhwZ+9n2S4GbkCCmFonHH0JimtNQbLsIiVhmY2nKrNwbgYtCGp4BXi8UzYc0DEKilbOQ0KfV6jYCiW6+F9Kw1MpdhpxshiOB1FqgOSaxNaRhI3Ba3sKFkVafmcCv8sQ2legeze6xVUiQld3flwBPdkJsMwi54Mx1sY3jOI7jOI7jOI7jOI7zfuGCm48XE4AiIu3ZGpWzjbPoQy0axN+KBpcD0I0FnMsAtvHfGBrSsJ/2BTHvFsd0fXsRbQtdcn+PphtwPzVcRWAAWcqhwARGsIMzWcBj3EQj29Eg/h6glGYWM471NFHCCq5EkxVP5JXd2oaTSl/rkxFoAHwoGsgutz4CDX5vopUa/o1raaCWb3E/JaxFA9ivoUHr6cAMyuw6BAajSYli4KgrT082NpkxFglY+gFrgIdjEveFNAxGtvYtMYlb3sNq9SFvwqUNVgBXhzQsaUuUU0hMYm1IwwPIheV6NGmwFrggpGESchnqyLreaYc8sdxgVjOePUzlFuYi16f91NGK+vwKYBrLKGYe13ERP2USu/KKet+/D47jOI5zIjEhwiVIDPJ4Z8U25io3EcVnILeTHsgtrgrFaw1IoFGEBDU7gNOBnwPfRQKKeuRQki+4KUEx7TQUA/4cOaRk6YQmIcHNG0gUUYxE2GeZWKaPnWsbEk5UZ243HbSpBDgTuBy5Tv7U2tLbRN99kOg6e98TpTvaZ696q2MjcLe1bxLwJdu2AziFVgZyFzPpTnduotH2z545+rOSXpxHDRJgZ+lyewEl9KSCRiISjPSkniZeZCxfoQoYSTHdrQ7zUSy/kysYyOXs5G368xal9KbUrklbfdLDzvU36BpORmKgK1CstBBdq6koJerzSBQVgRnAj9Hzy3Ik1Jlt7XvF2jIbPQM9hARJ5wAzQhpWoxS2byOx0ufJORg1oWeA3eg6r0bPWLciAc0zdswM4ClrQ1+AmMQDIQ0H0XNSL+vjvig9bib6wo4daG35a+CTwHx71rgceKajlK/mpHQFMO+9ct10HMdxHMdxHMdxHMdxnLZwwc3HiyHEd1xZ3s1mPs3rzOAmNqCB0Inki122cSHnsBG4Ga1ubLBXNnjd0MZnnXGJedf2vJWt7ZMw11x7LqGWPciCHkrZxLVMBFbyKM0cYhMayL8ceJOZLGcmMJ/JtNKMBtEftXpXAiPNynyY/T3Y+mwXGoiuQiKPLcgavzWkYSZacbqZf+eLHGAIv8NcyqhBg9YHWcQIKjjMBBZQyyge4gsMooo+9ENCnlLg5ZCGos4IR04kIQ390OD5eCRMWgFsyq9HTOKukIbHgatCGubFJG5+j6p3VMFNTOJeG9wfhSaEOsTur5dCGrYDV6GJpQfQZNP1IQ0rgCVdXXX+ccTSQAxCEzpD0PelEujPagZyiF78DZ8CoIXuRIr4eyr5LmtZQzEP8ymu5CXmULiKuRTe9ZnjOI7jfCgxsc1lKKZ8oqNY1wSsw1B8NgLFONuQO87nkWB8OxI2zEHim2lIePLvyD3kFbCoV+4ns5CoZi+Kr/ojN5daK/83SKhyKhLeL7NzDiKX6mgg+n3eBryM0kl1Om61fhiLhCXj7LybgQutLfmimn12rmYkbOmFYozz7djDKGXUFCQGaUHPH4eBGiLV3M54DlHEV3mKYpag9FhlwGpWcT4HuYjpbECCnkwkEoBIoJRiiu3zep5mGKfSyAD6AQ1EelJET+Azdt56oAeBPoyikTVEHudKbmKxlVuGnjeKULwUgF/npbddBiwLaZhi/TMViWJWomeVQbbfDLRY4PfRtf8kSs3UAz2vXIfEMHPtvLORCOYl678h6PpXIpHPCnIirHorpwjdG/uQMKYciXq+Yp//IibxYEjDDOQKlLHBru8Y9Nw0mFwqLUIaKlDsvR24H7kwbbfyrwSej0ncxlGwBQJXACtjEjcdbV/HcRzHcRzHcRzHcRzHOdm44ObjRQ8ibQ+Ir2EQ9zKTM5nLeLagFaWZ5fxhltKPOroxiwVoYHwlun9K815lee+LyQ16N6PVkm292twW0tDWtuY2Vsy25dqz1+o3hUARRZSgQd/n0CTBTGAXPRlBMd3QoP2/otWih9HA/nY0+P8SsLkTKyfXAs1sYjDbuJBAMz/i20RaCQTO4WEaqeFpbqCJCoqpYwCruJkFaMB7Nxq87gvcYmmS1sYkVndw3mPGVhaPQwPtFWgF6wMxiQfaOyYmcff7ILrpjSaCjsZyNCmxqSsFxyRuDGnYjWz6h6GVwxuRPf1NIQ0vxiRu7WqFP8qY29NgcgKb3kiktQutbH8BfZe+xyUs4nSefufgJ7mCQwzgczzO21zMfdzAGdzFHJYhgd8gYL0d34xWezuO4zjOhxoTCFyOXESePJpAxZw7MjebZhTTrkYCmquQ8PtZFGPnM9L27wX8GfCfyCnudOA+JBTfjWK/RiSsWYBirGLk+leNfoeXknO9uRgJ17ej9EA7OxIkm6gmS/+U71LTB8VrmVhmvp2vFT03ZKKachS7V1jdsM9GI5HQLqvLQSQaqUHijU3AGcAtwDgeZDb7CXyVx+jOfiQEmYjiljNYzFgmsI8y9pFLu9WK4pFaGphCI92QoKSMTZRxkFJes/i+jiLupT+ns4Er2Ufu2SgApRRTTj1F6Bmp2a5RRCKhJcCrQF8T7h+y9hxE8dR65AA0DQmuJtj1fB09n1wLJEiI8yfIhWY2Ss91DnAb8H07xz/b+U5D7kqHUAx3qr2fie6HKngnzW0fq0u59emb9r7J+qfMtldwpOBmI/B19Dw2wM7fCO88e3wN3Yd7kGvS5UhUdBXwYiddNC9E6WY7TCfrOI7jOI7jOI7jOI7jOCcbF9x8vKgntOFus5H+3MsfMoW5XMa8vC3FZIPkb3Iho9lCT8rRYO8mYEdMYn1bJ7JVudmgcwka3C0U6LQn1il8vVNOSEMLR4pwptKdPnSnCA2g57vlVFNMKf24GE0SDESDxwMB6M4hq+5WJLS4KybxmFLYxCTWhTQsZAxnchu/bXWegyYyzkaD441cw6I2Du9u+1ahgedqNKh+ZUhDIxLzrI1JPNzGsV0mpGEgmsQZhyYXliCr906tTi4Q3cx/D1aW9qVjIc1G4NyQhj4xiUdLP/UubHXuI2gy4TPAczGJT4U0jEJppnYBr5yo/v8wEdJQSk5ck/3bhO6bnWgCcE9b905Iw0LKOZNytr/zYSkNFNPEIPZxB2NooAcLuYUFJgTsyQH+mIfRBM7j7f3/4jiO4zgfFkxkcAUSHTzbzm9mQKKKycBw5BLyLIonZyGRygQkam0rVi1GcfAhO89GJLq4wLZNse1vA4uROOUU5A4YURz+mh17Hvod3o4cV6piEgvFPfmimkJBTW9453khE943IyH/TCRw3k1OVFuJYouAXFW62b4V5MQrlVbHjUhAX4yEKEOsTZut7y6w8kewm3repA+BZv6OG96p+GUs5Vx20chE1jOMa/gNirUb7Br0o4UWWogU0YtIKw0sp5it3AIEZgNNBMr5OedyHi9zKhtopYHnmc1ZtNCTA2yijlfpy2yWWfvLUKyfiWoGADchR5n8V+Yauh+JVg5Z26rRM8spSPCyGomxzkWON28hp5r/Ze6bo638T9v13osciZ62Mi8ABvME5SxjLAepZCwb+TKPABU8y3m8xFWEdxY2XEQLxdzCA0ykFMXNj9l1qsq7NQ4gYVEdcsfZBUSLKa+xa7bY6l+K7ve+wMKYxI10gImT+gEPd7Sv4ziO4ziO4ziO4ziO47wXuODmY0IIoYTfowYoIVLEYUoopZUqenMnf8Q4nuOGI8Q2INFKDYc4yCbGcjH/Si610lTgopCGQ2iQdQcS4BwEMCeaTBRzYtqgyYhijhTv9KSJA7TQHa3QLbE6ymEn0mpW70OtnhuRCKaUFk61lFLrkGjgmMQ2eSxC4poeaKLgIFqFm01+tNs0n58gjQAAIABJREFUq9fdaOVpExoQfw1NMEwAbjYnlrUo1VOX+tXS/oxHA/Y90MrZe2MSDx31wHYoEN1wkkU3vdGkw9Hq0xLSsBpNKC3o6gls8utVSzF1sZX1OnAPWi18U0jDa8i6vtBl6SNDSEMfcs41mXtNNTlxzbwuCI/yvw8SztzKI7atF19gLfADtHr7DTS5BBLEzQLKQxp6fhyFTo7jOM5HAxPbXIXcXJ4vFNuENPQCJqH4rB4JKF4ABvP/8QO2cRmHGckoVvJ1/p3s9/Qg3biTm9jB6USK6cMe/oBlwGF+wyxWMZ46+tKTVoZwD1/kMRSbzkYuL2danXah393TgBdRTDwvi4lNVFMe0pClIMrENX1RjJulg21GzjBZjNSMfv8zt8rhSBSSxaBVSIAyzMopIZeKtgE51jTauXqQE2g0IMHJMCRIWobEHVNs2y7kDPM6g5jGbSxGsfMgJBzuh54RVtKNPfwvFtm5L0XCHdXhQUp4i0++c6H+ki8yk4XcyDwrvxQJhs6klJ30pIpWylnLcBZSSQvQiyZmsZ1L+Q+rc4sdO5ycU8xmJFA5bOcutb7tg5x+hll9S62N1yKxUo1dy+62rQg9M4wFWkMa3gQWxyT+PfD3lir3d5CY6gKrSynwNgPowUVsYzm7qKPB6jOYS2jmEp6067SFx+jJEi5mAhvRfXhWSMNzvNvhZoLVcYq173T0DDLE2rnR+nwFug+HAXfEJK6lA0IaRiLR1oOe9tVxHMdxHMdxHMdxHMf5oBDiR3fu2MkjhHAbsh3PMZ65QGQd11H0zmS3+N/8wTvvH2UOS7iR7/FnFDEY+KuYxHobhO+PxCxD0UBvMxpEr0ICnI5SAR0XIQ2Xcyf/i1pK+Ta/fNcOP+SvuZhfcC71aEA+WylawZtM4ynO5Y95FngE+A3HKbwJaZgK3IoGkpvRQPh+jlz5mU8P1G+/jklcYaKiScjxZguwKCbxsE3YjEaD2JVoAHstsO1oApCQhsFowHsssA1N5Bz1mK5gbjlXAyfF6cba/RXgPzpy4Alp6I1W8d5+PIPwIQ1lKH1CCVqJfjCkoT+aoAiorSct1dd7ha00HkROXDMY3bO7yDnYtOle04VzZN+HHWSThKI78Fng1yhlRECr+bPvw+32fiqwICbRU0s5juM4Hyrsd/YqJEZ4IYu9LH4egeKzSiTCWBWTuMdcSWYDJfw7g9hGFQP4Jj0Yzjf453cK/xe+TqSYG7mDgTTzNl9iLE3AAR6hnHEsZxJD2EkffsVMTuUermEJEswMQCmjttmrCcU9T5JzqRmI4oIB5NI8ZoKaiGKkgxzpYBM5Mi1UhbVvmpXXhMQ2W5CYd4+9dqJYuQ7FCn2tD/oiF8bVVvYU+3wLcnoZa/24F4mJipCAdw16Lvlra0t2nt1IPFKORPrTkXhjs9Vtr7VjAPBPwCvARUgUstM+Px3FJ422/UIkBspSrI5Csfoe+3eelXmNlX87Egkdsv4cieKgkUh4UorulypyzyyZa2hP68dR9tkq216ORDynobiuyupXTk6A9DYS6RTl1XGOXaNyoIHHqWAv9dzCT6xvZ5BzEFrAj7mBQazmVt6wujSixQKno9i7wVKnfdP6dbrVpdnOsRvdf71QirNngD9C6WxfoAMspen1KCXbjo72dxzHcRzHcRzHcRzHcZz3ChfcfMwIabgGDRxv72jfNhiG7L4fO0r5fcmJb4aiAeLMAacKqD5hYg+59pzG0/xfaijmK/wnpbRSSit1lBCBH/NDzudXzGENPSiliAm0UkQDG1nACBbwJb7LAmAZ3XgJrXxtJDcwvxuJDjqd2sZEBn9qx/ZDTh+FDjclaCIjoFRWKwrK6IYmFSaiSZG3YhJbbFsZSgc1EQ14Zymn9tr27mggfbKdZxWw+gQ4+LTJyRTdmNDlspjEuzu5/9XA+uMVaJjw6VQ02TA/JnFTnhjqTDSZ83pXnYbeT/Lca7LUUH3IudfsBHYdq+NRB+edCnweTSztQhMvJcAXgDvQ5M8cNKHTQt73we6tT6AV0fMzBy3HcRzH+SBjcdzVSOQwPyYxhjSUo9hsEhJKrERi02YkcJiNhCVvIDfDGNJQxl08QS2l/Db/AcBKKrmX7/MdfkxvKlBMOMaOewmJSmYjt7gt3MdU9rGBr/MjJMyoR0KbwfaaiX5/9yA3lWIUtx5Ev7+Z2CYjIlFIM/oNz1LHdkOC2mIUX3RD4o4WJJx59GhxRkjDcKt3L9t/jaVGGgOcZfXei55HWqwN/ZEwJ3OyGW39MRSJcWaTS8NVgdJsDUNuOButXcH6bDCK7/4pJnG51WkQ8PvWNy0ojVI9EugU29/bkDPlYfu7xsqdAHzLXCG/Y+3aj56Raq0P91rZ1XnnGILuh9EoVsvSTDXn/TvI2lmN4qciK7M3iqmylLStSKSTLQBosn3OQvfMAXv140lGcZAe3EiD9VcrEmEtZTsT+Bnf5Jv8lBFstb7dAbwKDIlJ/KX11/XAb9m5itA9VIlEUmuQw07W1pno+eW7dIA923waWBKTuLqj/R3HcRzHcRzHcRzHcRznvcQFNx8zCgaOOy0iQas5BwD/GJO4uwvnKycnvhmKBCK7yLng7M6EJF2lXdeeW3mEv+AvaGTAEdu+zPc5hWpe42zm8rUjtpXxJv+Tv0QDyy1oIDt7DUR9tZsjRTjtpokKafhdNNh9MZpMabJyM1v4ZmAh8NrR+tNEEmcj4c6CQkFLSEM/NKA/AV2jgAa416HV0scirOoyeaKbF2MSN57AcscAk2MSH+/k/qOBWTGJD56g8w8BLkErlxda6qoydE2GAi+f5HRax0Qn3Wuqj/W7dwz1GYQmoc4i5/50DfAUmrgbjiYK7yz8PpgTwGlopfSrMYmr3os6O47jOM6xYOKAq1G8+AoSnUxBv8VrUXy2137fxiFhTCPwRkziloKyZnIX/0wNRXybe4EBPM85vMFpVLKBjUyhgsA5LGcOi+xcA5AgYg+RvfwT5zCdtVzEciQ22Y+eA+rsvOOQcGI3sA8JRg6h2LcOxZXdUJzZAwlH+pITeWSvGvu3GbkCTkTx77xMwNJOf41EwpgsddQ6E9oMQvHWYCQK6YnisW1IjDIEeNO2nWJt34kcXTYhl7xzUewx3OpbhBxmNlpfDEFx/jI7/qcxic8U1C9z6wtWhwrrr1bgfCT62Yriwv3Whz2QyOTPrS3fAbbGJN5nMfM0q3M1is2KrR79rd8zUcpBFDf1Qc9TA+yaZEKocda2LeTSeZUiYVe57Vtq56i311vo+p1i5Y4G9nMf0zlMf77E4bxrtxnYyoP0ZhMD+e/cje6t8XbOLXaO++w8/8fq/LK1cYpdryXWvnHo+Wc0Ev40AH9XuPCgoP+LkFNUTUziK+3t5ziO4ziO4ziO4ziO4zjvFy64+RhylDQv7XFE2qPjPHdWVuaC0w8NKGcuODuPJmRpp8xjce0pJTc4/3BM4n+FNExEA/vz8kUU5myS2evni3AOYeIbciKcppCGCuBTaIC5lpyApwwNSu9Gq3a74pozAq3KPQy8kudmU4YGxSdbHZvQwPw2tJJ00/GkV+oKJ0N0E9JwGlDW2QF2u1ZfQHbze05QHbohl5UK4JmYxH32+TA0oVQLvPR+uq9YOq0hea9895pd6Ht1wt1ruop9/yei78N3gZ8hQdpO4EqOkg7M3I4+gSYH58UkHnhPKu04juM4ncR+565BoosD6DdvP3Kz2RiT2GwCgolITHoICW22tVFWEXAz9/M9DtKLL/M8UM3dnMoKrmYa87mBnrzNdG6nO99kD0OoIye+3shcBrOeSr7NT+jOs8j95HEUi9Yh4cNgJIDtg4QYfVF8nr1v5EhBTQ1QG5N4uI06n4J+q8vsHE/HJNa001djkNioBIluN5irT+ZEcxp6Ttlp/bcTiTiGozi3FcXxtUhovhHF3FmapsuRQOYQOYebmfZ3I4qT9iHhzWtIRDM4JnFuG3WdisQkdeh5Za1tmo7irpfRM0SD1Wmx1etf7TzfATbHJN6fV2YPFL9PQ/fKMiQUytJ+Dcz7F/S8kfVlKRLUDEZiqKFI9PMielbInG6momesSqtnuR0/3I5bR5bq6UFOZz+lfJmd1j9lZC5HP+YqzmMfZ7Lb+rgH0MoLdONN+lNDBZOp5XOsA15iJXU8xe9ykHJaaaE3W7mBzYxkFRB4g74s4CKq6UcpDXyPCe0tQAhpOAfdj48fT5pTx3Ecx3Ecx3Ecx3EcxzlZuODmY0o7aV4KOWraoxNUj1I0AJyJcAahAeosBdWOjlIhHadrz1hgBZr0fwWt2r2cXMqgNr8gJuzoy5FOOP3JrUStsPJ/caKEATbxMgU4HQ3M16O+2wSsjEncafuVoImGCXnb1wBVJyqd11HqeEJFNyENFyIhU6fvvZCGWUBFTOK84z1/QblTkUvLKzGJa+2zYpR6ajpavbvsZE8G2PXN0kBkApsWcs4176l7zbES0vD/gL/OJhlDGi5H9+iyoxxThCbLZgKvAytO9j3tOI7jfLwxcXMWU/UgJwI5Qjxt+30Npe+pJudmU2PbS1A6qVNRrLs4JrGq4Fwl5AQjo4CJ3McVVBP5Le4BhvE0l/MyU/lTVlBMN6CYn1HCYJbyaV4ELgLe4D7GsoYr+Aq/YBjzkNDm68CD5MQ016KYO0shVehWU9sZIby5+pxn/RRQOtSFhbGIxc/tpc/qZnXPxLVK+aqYdzYSj2Ti5sNILLLOyhltfTYEiV56IjeVJcDzds5pwIVIXFRLTgS/Azmo3AncjIQd1QX1HgJcj4RSLei5qcmu0SAr6yBwr30ekABnF7oXZgNLYxLvbKPviqzu09HzwwoU1+ffW704UoAzAN2L1eTE9hPJOc+8bu1qRcKlNUi0VInSpV6M3H8y9816HmMch6jgJg6idLi9AVhFK/dwHn/MfMroh0Q7/YFWlnCAVvaxnoFAH25mPbCDgzRwgINU0odWdvAEE1jL6XyHO4Ba3qQnNUymlipWcR3f4wttpSwOaZhk9X8wJrGhcLvjOI7jOI7jOI7jOI7jfBBwwc3HmDbSvBxT2qMTXKdiNHBdmfc6zJECnHcJWI7HtQcNQs9Gq0wXIYHK5Wiw/9nOOu7YgHk/4DI0WdIfTQRk1v1ZOqpjEkOENPREEzUzkJ17K5o8WdqeyMOOGU8u5dRaYG17q41PBCENA9Dq7uMW3YQ0XEc7K7+PckwZ8DnkltIlt6ROlN0fXd9dyNWmyT7vg9IK9ADmxyTuOoHnzHevGYwmyPaSJ7D5ILjXdJWQhr8H/iUmcZ39PQh97+7sSLQU0tAXTci1Ai/EJO4/2fV1HMdxPl7Y79IccnFyI4qNS8jFya8Cq1DcdxNKZzQXudm0WDklSCwyE8WBi/PjBHM6yQQjw9Bve5aq5yoe4vc5RDm3sBkoYTmBezmdP+UHlJjQ4d+4iEpWcB3bgHLm0sRSruWL/JLR9ELuL9VWh2fJOaXMBP4T2HfMKV7lwngRioEagediEt8u2CeQS5/VRF76LBPfX4niq/3AYyhVVBESyJxh5b6NYvZ1VuwYe/Um53gzCAlw3rK2ldv5ViNx/bUxib9sow2XoNgKoG9M4vMF2zOnQ4Cnybn1nYYWDHQDkpjEmpCG2Vb34ej+KAe+bfs8ju6RjW0JSCyGno4EQpuQkLtNx0YTORU64Qy2Y4usr5rsvEOQcGkuuheKgR8AgRbG08pInqCSg5RxI69QTDeK6Q9E7mc8rXTnJrZaGXXoOzAACZf68BQj2E/gM7yNBE/7kNipnGZ68CLTmc9E/ox/sHpNAvYznz68yFf4E34C/FWByGgIui8ejkmsbasPHMdxHMdxHMdxHMdxHOeDgAtunMI0L8ec9ugk1S0g4UqWgmooGlDPUlBVodW38Xhde0xMcaEd/yJykxmO0hN1eqA3pOF6tLp5pb36cWQqqr5oIHp33mtvWyIDE/GMsLpUosmCVTGJu0Ma+iHL/XLkuvJ24fEFZfVHwpsJSMS0FljXkYPQsZAnunkpJnHDcZRzK1rV2qV0TSENlyIhSrtuKcdRpxK0irsSpUqozts2Hq1o3gS8egzp0UrQfZIvsGklLzUUcvz5QLvXdIaQhr8A7ohJfCvvs0+i/3fWdOL4gCalZqFJnbfc7cZxHMc5EXQipgzod3oyEmKsB+7Pd9czx5Zp6LeqCgltqm1bb3KCkf4oLeoBO18lMIEmetDKBJ7iUmqBm5lLERtpZT8/ImUKG/kkT7CSyTzEDXydhQxjCC+zlxeYwRd4gDFsR6mi7rF2DIpJfNrqcAFwKCbxjWPsoxIU80yyj7YDz+fHlRbHjke/1XVIaLPVtvUDLgEutWMfQo42A1EMeTqKkeeheDpzghlj7zehuKgvipP3ImFNLyRwmgK8gNJQNoc0DAbOz0/rlFfP/sjt5z7gs8DdWcosEwR9EV2fxflxraU+vQ6J6f8577NuKP5fjUQpNyIHnNeQ8Gi4tXkdsKUwnWZ76aY6IUguQffT6cjB5gASMRUhMdcoJOZagZ4vzuAhJrKYU48oaBZL+RTLaGQ4f8sFVLKPGnpRTzF9qOdS9jKVRuAwC+jP8wyjgcBYWvg09fSmHmjghwyimVIicBqv8Gl+icQ+ZwKLmM945vNlvs+/Wp8vtXaUA5+2a7flaG12HMdxHMdxHMdxHMdxnPcbF9w4HzrMTSQT4FSiQe0d9mpCA/HH5Npjk/hT0GralcAhe/9CTOLmdupTmGrgE2hQ/f+25SRjLj7ZStRMiNMbrTbejdxwDlt5E60Oq4D1maNKQXmj0KB6LbCgI3GQtXGY1XkM6re1wObCAf/j4XhFNzbB8WWUlqtL/1GFNAwFLohJvLur5+3COcajfn89JnF53ufd0UTCaHQ91rVTRDbhlp8aqtC9ZldXxUYfFkIabgPmxiS+lvfZCCQiu7ez19z68BNoMukFXwXtOI7jHA8mtvkSEskUCs97othzMIr19qJYqhn4UUziCosDZiDRx1Yk0qixtJtj7NUTCSEayYnBi+x9GXCY27mONVx9xNmnMZ+beY1NnMKjXEw1PenJAS5iA6dTA5TyN8ymjl4EFDMGioj8iv/NvwHNMYlv5IlI7jkWlzxzH7kYxdYlwKJ8kbPFuhORA8wBJLTZbp+PRb/1p6FY50EkApmCXG4mAItR6qcsrh+NYuNN9mpFQqZTkBh9KxKQnGJlLUfuRIvzUleOB8ZkgqM22nQ5uuZ9gfosPglpmIyuZU/kntiad8xsdK8sikm83T47FV3D7ta+apSyqi4m8V7bp5v1wzh07Tcj8c22gvIzkdE09KzwrnRT7WGinXNQzL8U3cvj0XXrieLO8eRESxF4CT03Zc9Z42mggXkM4TRWMABYSnfmMotv8Rg7KeJRLmcSDTTSQglN7KWMb7EPCY6KaSTwChto5Sku5i1r70BgBfOZbIKbnyBnzGdMNHQ9eu55s6N2Oo7jOI7jOI7jOI7jOM77jQtunA89IQ29yLnfVKKVxjVooDuiAeZDdMG1x1IxnUs2IKyJk1VowiDaPm2lGigFTkWTAiuRlfyijlJy2eDyQDt2Fpo02GdlbCQnxKk9ihPOdDR5sRaJQDp0V7HzjkWTG4PtXGuBqhPhFmKim6uBl7squrGJqYtjEu85xnPfjMQ+24/l+E6eow9amX0QiT0a8rYNAS5A98KL9m/mXpOJbCJ5qaH4iLjXdIaQhj9BkyvzCz6/Ed2/bQrc2ikrXyi3lKOkWXMcx3Gc9rDY7vdRzJXFi0UoRhuKhNU70G92RGmLtiNRxRDkxlKJRCFLkNvKGBRrlSOXl1YULx60MrojgcYB5EYz0Pbbi2LLs5AjylYUS9QhEUU1SrMEElZMAe628/cm5xazMCbxsZCGK5Cz4QYTkYyKSXyyi/1TjNxTpiExTAPwTEzi3rztk1E8W4vi5h0mjp1inw+0djxlx09B8XR3JLRZheKkYXYdNlt/HkTx8Qzk4rLSypmAYv+VSIxSZ3W5AcUZu+3vWUBpTOKr7bRtIEph9ChyrbndnHE+he6BrTGJiwqO+az190HgP23/mei6t1r7diEHzZa2Ylp75jgFiV96IwHROuTUGPP263S6qYLyR6C0p3uAl5F46avo/lkN/I71Zy0SjgWr+2F079Wja1NsZZTyIyo5i1fZyXgCA+hBM3up50pe4x+5gd9hAUOoRAsM6mnlp/yQP+SbJAxlDBI27ckT3PwDsCQmca65VLbGJD7XUdscx3Ecx3Ecx3Ecx3Ec54NAyftdAcc5Xmxl7np7ZQ4j+QKcgWjw+AAwOKRhR0diFLORf9rcY85Hg9JjgIEhDc+hQfEs1cBOcqkGKsmJbXYhp5OzQxruzE9flY+JNiajlcC1yM5+o9U5c8EZgYQ4vUIa9qAB7ywd1T4TFywNaViLJi0+F9LwOpp4aFc4Y442a4G1NuCfubZ0s7LWHo9jSExidUjDo8A1IQ0hJnF9Fw7vjURHx8oKtCL5pAluYhL3hTQ8hK7zZ0Iano1J3GGbDwNvokmwHyAR2FI0UbceiZA+ku41naQRTTAWsgRNyHVacGP3+IqQhrfRpNbYkIYXsglAx3Ecx+kkc1BsV49EE5U0UskdnMF2htFEGT3YzdnM5UJKkeClGsVpk1Ac9ygS33yFnNtilg61mpxLziQUK3Qj53a4DsUKW62sWuAZ4PfIiYC6I2eULL4psfL2W3nrrD5zUIyaOcn1RyIekMjl9a50jKVdusTO14pi1YUmMilBMddMFJs+bfUdFdJwjdUvINHGEuuTc6wv+lhZB5AoaTASlMyLSay3sicgoU0Lilt3WxtqgbeQS2Oh0LabnSejt/VHm8Qk7glpqEbPD7uACSENVVa/gGL7/P7oi67bDqtXfzuu1fZvQNeq1OpR3M55DyNx1DITJo1Dgu3SkIZ1yOml2tKRvRDSsBA9N1wR0nAQuflsbE9oHJO4NaThXiRK/lN0D/4t6ucbUEx6AMXN1UhU1hfdn63Wj83o2ozmAAc4RD9GU0wN/WgiEGmkiFKKGQXALoYxhFIyB9JWSmmlG7sYxFDK7Tz5FAN1JoqqAB5pqy2O4ziO4ziO4ziO4ziO80HEBTfORw5zGdlsr8zFZTAaQJ8JXBrSsB8NAlcBO2ywu62ytoQ03IMGqQejQeffQxMZm3h3qoEK22cPGpzejgaubw1p+HUmusmz1J+MBujXAI+0IW6pshd2XDdyIpzRaJVxmYlwMhecN9Gg+TnA1JCGlzvj8mJ9sBQJdwagyY1PhjQcQpMb6zrjDtRGuXvzRDd0QXTTh+MT3KwF5oQ09Gzv+p4IYhJbQhoWocmUr4c01JBbtb4TTSy9iCYuKoBNJ9N150NEPfpuFLIRODOkoTJPvNQpYhIPAL+xlfufDGlYhlZMu9uN4ziOc1QsReg5SGRwGlnK0gaWUkx/PsevGc1e5nM68/gGp/BTRtALCSTqkfjjGvRb34DizEzgMpBcLLkbpT2qQjHgHuBx5FjSZmrPkIY7gVutzEoUX2SOeONRzLEaCX2qrMyBdv7uFgv3AvZbjFdGzh2no34JSAh7KhJmlADPWYxcGtJwGhLD7AAes7ZPBq5A8VCj9UkLud/+SmAUip12ItHHZpRSqdnO2zOkYQ4S1uxEsfJAJEBfD/ymrdSteXSzc2dkgqajsRg5F74AnIdi0cPAwTZE0mcg0dI4q98AJLiJyBGn3o4vpX2R8RHEJO63Oiw2gdN44MqQhiar+3rbZ0lIw1L0LDAdifuPcPgpoAIYiZw3i61tmdCmFKX1qkUirRJ0Dfcj4VdPdD8doplh3MVkpnOYEVzAYeBeihlHE8008yTDAdhKGX2pZThV1BN4kKso4TCTaAH20AI0UEIzxUCgnh60UEYvpgIPfFzcHh3HcRzHcRzHcRzHcZyPBp5SyvnYYemXstQAlfZqICdu2WGD2YXHDQQ+CdzM01TyJkM4yBCGsIhv80sAmvgE/8m57KSCRgZwOX/PeaxBkwsDgP9CYpkJaHXnSrQq95gHlkMaelh7MiHOIHKin1I0obEReL6tdnVQdhGy9J9o5VQhIUuX62wTB9cAr3RGdBPScBG6Fqu6cp6CMi4ADsUkvnGsZbRTbgVHpobqhxxs9qHJkWrgsUKhT0jDGOQgtB1YcCwCpo8KIQ3fQinS2kqvMAUYHZP4+HGUX45WiPdE6b46TLvgOI7jfDzJi/FuRCl98sUy+fQEZvNjruMCNnIGe1HMFVD60iIkatiD3E16IQHGOuREshelD8pisxUdpR3Nq+NU4BbkJDPfztcDuBZ4w845BYkkAnCXne9yJFYZFZN4T0jD+UBdTGKHDjfmuHKxtbEYiTCeR6Ly6fbaikQi5Va3SmtvNyTs6G1t32ntPs3q+jwSiBemThqIBDxZH9UhYUmR7b+mk2lTv46lebK/b0Hi9gMdHHet1X8GSuW1B5gfk7iloI5XAfcAXwIWAP1iEudbDDMQCZomIXHVGKB3TOJdHdW7jfoEFGuOR/fOfqvfhizONBHVNNu+ibx0UyZCPhO5Ea228s4AvoGu3bPoWg1G91X2LHEhEun0A16ghTr+nd8j0pdv8DIlnMmTlPMyA4+ocBGROWxmFYM5RA+KaaE/OziH/2AmlcBaXqKSp/juEcf1ZjV/xAWd/T44juM4juM4juM4juM4zgcFF9w4H3ts4LkfuTRUQ21TFTkXnJqYxGiD8NfyKtMpohvLKaWOBhPcFNHEDTxGZDBLeYbf4iJ+znmsQwPvU9HA9j3A6q6KX7rYpjJyApwhwGw0WbECTQrsAPZ0JaVRSEMpcuWZYGVvRBM4R0yUdFBGJrpZEJO4rmBbmZU9BE0gzULOMC8fqzDFJiCuAu44VpcTWxU+0OqViWxAq5h32mtP3oROkdV9ChI5bS0orxRNdIwHFqF74WP3H3FIw5cAYhL/q41txcAXgEePNy25uTFLAAAgAElEQVRUSMNE4GwkbnvDV007juM48I5r4HjkxtIdpdEZjgQSbTEW+AwH6ME/MIJvsZJKdqE4cTcSoQxFsd4y5CCyEQk2xqM4sJicaKThGOp8HvAJJJAoQYLoPsAr9vc44Ank/rLbjumL0ls1AT8Dvgjc11EMaAKfM8i55SxGouvp1pYt6Ld1KIp56q3t/YHLrD5vIueUaVbGKuDxmMTNBecKKE6dgdxYNltfjUX9uzwmcVsX+qkI+EZM4r/Z38XA14BfdBQPhjQMQ2KTncDVyKnwjgJR0FXA1pjEZSENX0MptE6PSXzQBC5DkOPQWegeGAQMPBbBTRvtGo7up9HovluHUko1mgh/Mro+DchVpwF4KnPRtDj0U+h+mI2uyXwkJjsbeDUmcVVIw+VIJN6HVmr4OdfQyHB+iyq6UYaEOmchwfl+YAI7KObnzOA73EcFA1A8v5Vcut0JKPbNZyRaIPDzwmcDx3Ecx3Ecx3Ecx3Ecx/kw4IIbx2kDW9GbCXAq0YBxDRKLbECrbSfxCFezl2a+wj+gVcxXAw8AjfwFf8PVPMYs6tFA9G40oPyX74ezia3GvRQNdleRs9nPUlHtBnZ3Jv1SSEMvK2cCmlBZC6yNSewwBVSh6CakYRCysD/LympEk1anI0FPPVotvuhYVr2GNHwKeDMmcVMn9y8nJ67Jd6/ZiYlsOlodbeUMQ6vC1wKvFU7w2PU4H6WumN9BWoSPHCENnwX6ZJNhbWw/Da0Wf+4EnKsn6us+yO1m1/GW6TiO43w4CWkYjAQiY5EYYBWwDTnczETxUEaZ7TcRGEgLI/gFZfRiN7fwCLkUSb2Rk00rEi/cjuKHqUgEsx252XRaNNJGvQNwMxIj70ViiN9FaZw2Wr0bgCkxiQ8WHHs+irOyWO+xo5ynFxL19LL2lQEvoXSqk+1cO5ADzQhrW4O9n4XES+tR7NsdCWhWIAH13oJzlSIXmOl2rmrUlwPQdVnRFXF4XrndgS/EJP7S/u4LXBWTeGcnj78eCYROB+6OSXwhb9tgJCi6y9KKfh4Jbq4HfonEMMOQUOcK64tyYGhnz9/JOpaga5CdbzsS32xBoqfPIRFNFRKArYxJrAtpuAw5IFWiVGZlKEbaga7T+SjurQE+AzRwO7eyh758k+foyWA7Zj0NwC5OYQSb2Ms07mUUg9nKDSxGwqAKJNTKnjn2YSl/jTJ0X/4yJvHJE9U3juM4juM4juM4juM4jvNeUvJ+V8BxPoiY+8x+JPjIJuw/gSZVxqIB4gM0UkM3hiEByVY7pj8wlCJKaaUZ2fxnq5hHoUmbpe9hcwAwa/m7bKLgXDTYvgRNEA3CVh+HNLRiEzKYECcmsa6grEN27BITjkwArg9pOIAEJuvbExXFJO4NafgNcG1Iw3irSysStDTbblnagg3o/6kzgbNDGu6MSVzRxaavQBNemwo32IrnQeRSQw2xfsmca14hz72mK8Qkbg9puA+4CPXNM/lCnZjEPSEND6FJv+tCGlYhB5Yun+tDSgOaiGuPFcAXQhrKj2WyLR8TkT0Z0jAOuDKkYQ3w+seorx3HcT7WmABjAhKMlCC3jbvy45uQhnrblqXXOQWJEg4BS2lhM7/iuzRTz808a9tLgRbgILk0UgOAG5DYYSVwr8VNx8sIoCUmcbvVdxrwREziz/PaEIBZIQ2jkcg0cw2chkQXZwPFIQ3d2krLlBeXVVnb9iLhxWVIKLESxcEjgANIQDHJ+mkwSqO0AMVSQ5CQ6fXCtI4mbp5ux2aOgZWo71YgF5zjcaTrRk7kARLxdMVZciXwR1a3bgXb5nCkY14dum8Ooz6PKP1VJsYqLajLCcFimA3ABnNrGotiylvQvTcXXYu+qK8/ZyKdBtTfq/NckO5GbkaXA6+jZ5lpwGB20I81TKCIFn7ETUAkEvkEh5nFdh5gJvuYQylNTGE7n2S5VbHY/t2GxFvj0TNCRg8kaHoeeOpE94/jOI7jOI7jOI7jOI7jvFe44MZxOkFM4uGQhma0qrcKDSL3oYV6GtmPBthPRZMPrcB2Ii1EmtCq1h5ITJKtKH3PBTcZMYm7TOgxjtykyqsxiYsAQhoqMOt7ZO0/KKShkTwXHCRCqbfy9gB7QhoWotWsE4E5IQ3b0cD6lsJJk5jEmpCGdcD3UbqB7QXVLEMTGKB+24768NaQhl93UXSzATjHXItaOTI1VH+U6mAnurYLOuNe01liEutDGp5A/XhDSMP8mMSNedsjsCKkYRNwDnBzSMOLMYlvn6g6fIDJJqLaxFIjrEJuAy+fiBPGJK63+/I84DMhDS/EJO44EWU7juM4HzxCGiqRCGE0EoO8DFQVpnK0VDw9kcig1F57gGeAvbTSj//id2mgnK+zklJqkCgji1UqkABnKhJcdEdC7D7A2JCGXUD1cYpIpgNvWX2nIAFDWrDPQCSw+IG1N3MNPBWJZIYiAc2XQhruygSt1v7zkeBlGxJv1Ngxu5H7yTj0291q5xlg5fVHsdx/WL/NQrHV44WOciENQ1BMNNzKzIQ2m4BnTqADXaHgpoKuCW7K7fgNwPCQhjJzhxlmZa3J27cOxa17UJ9EFO83ovug1PYJx9aUjrGYaTMwBsXem9C1+aK1YTWKpT+LUknNAH4e0lAUk9hq4p0FFptfgL4L/YAhVHKQ23gZ9ekWJJAJyL2nG3/AS1aNB1BsPQf1Ry/kWHQQ9VkROXHSYHstQe42brnrOI7jOI7jOI7jOI7jfGhxwY3jdJ5MNANazbyXevZRRxFKHTAEOdj0AwYTKKKECvu8xF79gV4hDaPQQHyDvfLfH/WztlYkdxUb2F5nQo/TkPhgGUq9dAAJhzZk+5tYZZC9TkMinHpyApxMhPM28HbeSttpwIUhDRtQyqkdVt4g5Ar0EhLoyJQ+R77gJqMeTc58LqThHztKL2XuNQNR//cB/tDalKWGWojce06qy4n19dKQhirg0pCG4UjY05y3z2HgmZCGEcD5IQ17UOqFDtN7fYip492rxgt5C4mQ3jhRadjMzeDpkIaxwGV2b77qbjeO4zgfDUw8MhG52YBSE71S+Dti6YzGICHJSBR79MHEwihuGwRM5HbmUENfvsHf0l2xHPod64eEDX2Q4OJl4DYU1/Qj56I3Eegb0lCLYpDsta8zYgNLiTQQubUVI+HEs/kpmkIapgKfJ5faaieKnYLV9bC1rQK5/QwIafgFEldciAQZxch1ZL+1vxkJiRqtPa1WfgNyjVkCPGntPAOJK57NF7OGNBShmHCG9XGt7Ze52Tx/ElKtFrrKdNrhxlyCJiHhUQkS10xFzi9zeHea0ExwU42u0S4gxCS2mmC9p537pAluTFh2CYpzn8rqZ/H7eOAqlLrpcZR+6nl0T54Z0rACSzeF7pEaa38EnkVpy5pRaqynUV9ORCKrU1EstwZdzyo7ZoKdtxbdN8OQ+GiUlbUW9dOvT8RzjeM4juM4juM4juM4juO8n7jgxnE6T5ZqoC1a0SBzFRpQ7wdcQzHltn0bsuWvBF4EnkMDz/mvbnnveyFxTrfC/WyipUsinex94aC2iQxeMyeRs4HPhjS8GpO4rmC/LMXWenhnMqIPmljIJlkGhjQc5kgRzhNW7wnAhWFKuIoNnE0TExjBcr7BPyO3n5ks5BSe42oa6U8/qriRRxhuFXic01nOZRxiBH2p4g9YADyWX0dLT5CfGirfvWY+Skt1x/slrIhJ3B3ScD9aOfzpkIanYxJrC/bZGtJwL1odflNIwxvA8o/oyt+OUkplzlIb0ar+107kyWMSN5oI6lzU1/OyNB2O4zjOhwuLS4YiN5uRKP3RvEIXM4uhRiIxwAgU25SiOG4ZEhnMQQKLfUA1m6hhHV8l0Mw/8EMgUEQxF7OI81iCYr9VKMZbmCce2Wuv1XbuEnJx00hgNtDDRLbviHDaEdtOR6KIlpCGC1Cc+EReu6YCX7K6ZPHqcBS3laHf3EHk0pzutb76cyRuXYPSRrUid5Q+SJjTx/ZvsXZksWwDcJ+VfYWd84jfUUvjNRmJr5vz6lWExCubT2J80w05uWT0RqLtzjAUtX0T6o8alKar2spdX7B/HRLl70Gioh2ojaA29yyoywnD7vvT0P3xQkzilvztMYn7QxreQqKy/0Lx5UDk+LQOxeBjUArPLJ3aq8AdwHXApUhENg31yST7dyW6n2rQc88B9H2qQbF4H3SNAzmnp53APeiZ6GrgIXu+cBzHcRzHcRzHcRzHcZwPNS64cZzOs5PMkaOJIpooItrrMCWU0koprdRRTGQ/LTRTw1rq2Ud3hhGYiAbgXwSirSQtdHHpEFsp3JZIJ3uVoXQC7xLz2GB6oSgn+3s/mli42txrFqCJm2y/pmxixP6ttdc6q1ew82ZOOKcg0ctBJL5ZQQNDmcwmmvgq9fRAkxq72c16nuI2zuM+zmI+D/M17ubT/KFSJ9CLQ0zjaaqpZBdTgLNDGpbb+bL0UMV2jXbShntNSMNQq1N+GoD3FBM8PRPSMBm4PqRhYUzi6oJ9moFFIQ1rkThnoolB9rwPVT6ZNAClWTqDo+z3JvCpkIY3YxJP6ISVTYo+G9IwGrjY0jEsPNHncRzHcU4OIQ1lSAQwGYk6VgEvxiQ25O1ThBw2xiFxQTUSBuyyz/chIckoFPfsQ04hh8COuI3fRkKDYSi2OYzE1cuQmKIHEhe0Kw613/cd5Ak/zI1nMIqbpiBXwBYUN2UinP1IIHS3tfd64AFu45vhtvBVYAYjWck3+AUSeMDDjGE111FHN/qzhc/zBgPZiX57AbrTRC9+wg00UcL/5ClgOYpTZ6DY8ACwyPq0Bgk7hiJBRgsSrDYjR76teW3qgwQgE6wPG1CKpq1IlHOE2PgkUZhSqtMON+h+akXuO4dRass9SIAytw2RUD05h6OBSLSVCW6ytjdygh1uQhp6Ahfbue6PSTzUzq4Xodh4OxLa/MzqOR61rQy50+yzOl6Dnh32ILemS5CA7XPomr9gx1cgMc5ZVm4vK68ZCXlGou/GTNT/WYqzi4DFMYnbjr8XHMdxHMdxHMdxHMdxHOf9xwU3jtN51qJB5BLu4mrW8cl3tvwNZzGeudzKI/yY/0MjAwB4lt/nWeDLfJ9TqEOD+IPRStJ1wLr8dACdwcQJxyPWaUukk312GA2Sjwe+ggbf30YD8CVmjd8ZR51NaCV0ZqWvVAhfYQswg4dooJ4iJICZzGIGUc5OLuYw0J/rWczf8TVWUskUdnABG4EKnmQkNfRCq8Jr0UTQJiSS6GgiZQVa2fu+CW4yYhJXhTTsRCmNhqPJwUL3oVrgkZCGiUgEtR6lMfioWO83owmtUnITgO8iJnFfSMN2NJn61smoSEziZnO7OQelsJqXP3noOI7jfHAwge9wJFAZDmxEaYx2Few3BMUzpyDx7zokPDgVOXYcRoKQaivj7ZjEZkuxcysSlTQhMcxQJOytQg4nzUiKM96OrUTpcY6a7rIQE35usVdW797kRDhzkNAF5NSXCRoW2jn/nEF8y/pBYpuXmMhSruML3MdItnMHV3E3l/Df+DGK58YAI3mSmVRQTC3FSDAyBTngvIyERFvRs+JsJKp4E8VQs60+r+Y7qoQ0DENinWHWt5noeSVKK/peilkLBTcVSEB0VCwl6nj7c62VcQa6F0bFJG5s47A6oNJc+VqRgCUT19Sja9nMCRTcWArSi5AY6o32hMshDbOQEGY+8BnguUz4ZXUdiMRim5BIqhs5J6IWJO56BH1fnrN9z0GiovlIqNNsn+1E7jXPoe9bJfq+gJ4JJgB/Bdwbk7jshHSE4ziO4ziO4ziO4ziO43wAcMGN43SSmMS6kIaFwJncyiNoAPrdfJ/vt1PEMODhmMTHQhr6owH9zE1mLbD+KKtTTwg2IF9PNinTPi/YpMMsJBJaiiZfSmjfXacMTdi0JeYpJSfOKQYigWL7vDsHmcQIioGJwBR60kRPaqjmDLS6uwjYTystNFOPbOqXxiS+2IXmbwHOC2kY+EFwi4lJrAlpeABNUtxoKabeVa+YxDUhDVvQZNfNIQ0vtzPh82GjBQluunEUwY2xBLgypGF5B244x4wJmV6wSawLQxq2Ags+QgInx3GcDzXm6JG52TQgscEL+f9PhzQMQE4245EQYB2K1yYi547+yD1mAXKx2Vb4uxKTuCKk4SHgt5GLzVYkqil0ZtmGRA/FwL/GJK44Ee3MS+O5zoTSFchVpr+d7zngK9xGNbCPexnE3jxxyRpmUsnrjONNYAbXsJx/YjYbKOcUpgDD2MMY1jOay9jGXIYC/8/O8zbwvJU0Awl81gEv2d8lwOtZHGIpusbZtgpyqZP2opSY71eqxtKsLnbfNHfy93w8ijlXZS5JIQ2LgW+g6zGiDUFuHYqBQeKtPhwpuMlSeh03dj+cgcQrzx6tf0MaRiGhzAMohtwck7g9pKEXEm8NR/HVNpRC7TfoezICuTCNR8L730X3xK+AT6Br24LitwNIWL8SOehksR3oGaAJfYeWIxecVmBqSMPUE/V9cRzHcRzHcRzHcRzHcZz3GxfcOE7XWAScjVZ4diRayeeIVAPmavNqSMMitGp6PHBTSEM1Et9sfL8n+u38C0MaVqI234QECJu6Wlaes043oJgGammkB1rxWsx+xtGLZjTRMxwYRQXlaNB/NZrsqqOB/kSa0SRaWVvnOkp7orVlKjCvq204Gdgq4/khDacA14Q0LI5JfJeLi62Af8HSYl0Q0jAJeCkmscPV2h9g8h1ujkpM4p6Qhlr0PTmpDkUxiVtDGu5Fk1E3hzTMz1/B7ziO47x3mJvNSCSyGYbcZZ7KF6iaI8x4JPwoRQKRJ9CE/yXA15Ao4kUUx+1sS7xpscoYFCf0BW5HIpJTUUqcMiQoyATDzcB9SAhzsoSwY4F9Jr79bdT2fwlpKEUOOOdRQhk96I4EvPvpTm8aiEjofIhiZgFwiC9bmcXMpRdzeIr9bKCFL6PYcwVKUfQNFOPuQE46k1A89jqwweKpHtZP09DzZLS+WQ2sPNkC8k6Q73DT1XRSJagvMgK65suQsOhogps96H7IUkrVI0HKcTvchDSUA5ciEcv9lpq2vX37IHHWk0jwMhy4P6RhtrVhFXINnIVi798A56PUUXcBNyABzQDU7h4opdQE4H+g/r0GuBy5Iu1CqbOK0b2yFvVjWV6flCPHmyrgcyEN/9hVRyjHcRzHcRzHcRzHcRzH+SDighvH6QIxibtDGu5EqQZ20DnRTQ/aSTUQkxjRgPb2kIaX0OrP8cA55rCxFqU4OCmuHp3BVlo/aamPzg1pmA683JVUWPnOOiENu2ilyRINyGq+hT3so5jcquoyDpPSjTpkcT8TqKUnfSmiFPVpl1NqoYmgz4Y0fKCcS2ISN4Q07AYutX5+3kQ2hftVmRjkVOCGkIalyOnnfbs/joNmciukO8MS5FC01r43Jw27N14MadgAfCKkYRy650/ICnXHcRzn6Ji4YJK9DiOBwHNZWiJzLcmcbMqRW808JGqYilw5KpFD309iEtsVa9q5JturFoktNmW/rSENjyHnj0FIQFCHXHLWxCTWhzScBZwHPH0CuyBjBrDEhLkzgT8DsH7YHtJQSz17OUwpEsRUMIGNPMUNbOIww+jFi5wOZPKT1bzIPvYxiXN4kJeYiMQyg1Dqowok0Gi2ds6ycteZ0KZfSMMMdF1akbBkF3Iw2RiT2HIS+uBYKCUXJ1bQCcGNuU+OQK5Hu+2zIpRC62HUL/1CGvrFJNbkHVoouDkFpSoDxb49UO8fs+AmpGEMcAG6n5ceLQ4yMdYVSFxWDdyMXB5vRNfqDSSU2g88imKxq5BQbYntN8zeP4/GCz6FXHqqmcvfsYppHGI443ibW6kHGlj+/7P33mF2lee99v2OZkYjod476g1UQB1JIIPA9G4MNi6JY8eJnTgnJ+WkncU6sXNycpLPSVyOY8e4gUOxBAZsqpAACdRAqKA66qMy6r1r3u+P37u0lzZ7Zvb0ETz3de1LYu+9yl57rb1e9Nzv7+EMbzKNg3ShgrP05Ri3c4LOIS3nCbqwjgdwnMFRQAV/4R5xV3jvN9X2uBiGYRiGYRiGYRiGYRhGc8CEG8OoIaHVwGPAg6jYsAeCPnIxhah44ZBsU2V0eihSbAI2udi1RP9gPwYV/DcBG3zky+vvk9QMH/kdLnazUEHq9rBPS3OJIdVQHtpJZejMTjYy5cJ/H+U8R2lND3aimbXngH60ZAjFtAEmAAdc7E6gKPxdSRGums9wwsVuOyqcrarhfjcoPvJHXeyeQ5/tPhe7133kd+V4XwWwzMVuI5qNPCSksOxu5F2uK0lRLi/hJpx/55CUtqWhdiprmzuD4DQBpd3Mr03Ck2EYhlE9QW7oh8YZ3QlJNT7y+8PrJS52SZJNZ3QvWBoW749EgW5IIFmIkuByJq2E5JzeSM7piQTn32SJFMCFlLkVVez6u6g15EAf1Z884GLXDYkcW4G/RjLugdTrLYAutKAlxbRC8lFnJtCe42xhNlM4SyFXUUYx/WjHUU6wiQXcyz38W3pTSBjqho75KSQ79wd+5iO/x8WubxBtBpBJqCtFbaOavE1nDorJtLfKN+FmODp30uP1oaht0gI07t+FJKh0UuJpoCicv/uRmJPIPklLqVpJ3uE7noTGPi/7yO+p5v0OpRSV+8ivcbG7HX2Pp1CizSDU8mp+SPTrCcxELcvWoxSb0cBTwPIgWY1BxzICrqEFdzCGLRziLs5SiCSjXsDlXMESxlOMYwPP8Wl+xRR+n4PABs7Rlf5s5gv8S9jdbmjSgWEYhmEYhmEYhmEYhmFc0phwYxi1IEg33wHGo38IL0T/GJ3damARklJqFJkekjTWAGtc7NqiIsp14R/zS9FM40P19XlqsF8VwOoge4xDaTHLUMGl2pQV51wh17ONCjzQghMUUkQFk1nGSu7jFa5iGiuZxe20pox+zAdGcY7tnGE5B2jPWbpwhmPAGYrpjwpmbUM7rh3hsaeK/VmNZgk3K+EGLhzfRS52O1HazWpgWa6ZzCF56Ldh1vtMF7ttwKJLKIUlKdjlm3ADmm09lkYSbuBCisDbqbSbwahQVVPRzDAMw8hBGOcMR6kpR9H45zUf+XMudkXhd3cwSqwpC697JCFcT6Z1zSngWdTSKKfgEFohDUWizVk0JriQnFMbwn6+AdzoYrezHu8PV6LkmAkoeWW2i914QtIKSm4ZSks6coqi8J7DwDJmsIYZdAC2s50RLKIP3XmPXfTkFB2ZxV/h8XhacI6WfIs/427+iCsYCiwDXkJyze+42B1DSTYVwEE0flrfzO+D2S2lqhQ7gthyBTonSlPPXY3OxQoXu+VIhu/jYrc4+fxBSjmNkmyOoP8HSNplnkX/X+CpYcJNaAt1A7omZuc5vrsKXQvvuNjdj66Pn6NjMAql3iRpRYOBa4A5QWr+QnjPv/rIl4V9GI+usxdCmtNabqE9sJGnuZrTXIYSpgq4Ao/Owd3ASKZwmJ8zMPz3fgAqOBfefwhdt0OpWmYzDMMwDMMwDMMwDMMwjGaPCTeGUUuCRPOii91cqmg1UA/bOYqKH8tc7LoAQ1DCzHE0I3ujj3xt2ivVZZ9OIwlhDTAFGBHaNG2rZtG/5XWiC//1T0xkMC/wMM8zgx+wgId4hy/Rjs3cy4/QsVzBfO5jHtdeWO4f6EsxZ/hrvoeKH/tREaglKh60c7HbTRBw0jPCQ1sm72LXy0e+Wc6s9ZHf7mI3GxVKeoe0m5yz9EM7qjJUkEvaZW1ozP2tJYlwU1TdG1NsBia42PXMlf7TkPjI7w4JT+NR2s3bPvIbG3MfDMMwPioEgbg/Em26IMnhNz7yB4Po0De08+uLCvbbkGzZF0mz+9F95CxqOfUWEglyyrYhLWZk2OZWJNnUW2qgj3y5i10pSoqZU5t1hGPSAck0PVGbnxWojenb6LMfQu2KHGdowXlOcI6znOIEJ3iTIs5TwXB20JUBbGEPw5nNBC7nVdrxFq3pz9c5jucULejGRrryOmP4Es/QljLUQqglkqqvQv+vOAklvLyI2pw2aFvHeiJbuFlbzfv7A5cBS3zkk9TKEcCBVKrMOnRM9qFz6b3U8ieBViFJ8QBKkQGJ+AVIuMmblAyztLqEzNQy/ZA0tAm4H6VFzUP/j7IciTXnw3uvRtfeC8AxF7uvIsHqW0nKU3jPAIJsEzazO3y2vpznNKepQHJWe5Ss0wUdm9Zspw3t2I+uXbGD/nyTmCIOciXvchtza3JcDMMwDMMwDMMwDMMwDKM5YsKNYdSRPFoN1Oe29gH7XOwWofj2IcB4F7tyJN9sSRUKGmN/DqKUlX7AFBe7K4B3Kkvf8d4/AjziYtcV+CNUtNA/4k9nLdNTMk6GU8xgFjPYgNp3nQW+m6QGudi9g2bfDkWz37cgQSlpF3GFi10RmfSbHWhG+0iacZR9KNr8BhV37nWxe6MyoSnM5F/gYrcBmO5iNwylsDR6ClINqFFLKbgwi3w5SrlpVOEmbP8csDCk3cwIxeD5PvInGntfDMMwLkVCasdwdM8+hNJqXkYCZi8Xu9FIfjiACvV70XhnEvrd3x5eG4bSROZXdm90sStEyTgjkUSyGljYgMksS1FLyAE+8psre1OWWJN+tEVpJoeQcLMEyRrLgFkoPWRkeH0b32YmJ/nzCyv+J/6NMbzLDSzhWWZynPYUcJI+LOAz/BrwFHKczpwL6z9BSw5QwVk68wN0TP8XSiDZj47968DPkPzREx3/S4EiMi2l2lJ9S6nhKIlmNVw4d8YiyQi4kGS0ArVlGulitzwRWAjCTfj7gbA+yAg3kEfCTdjuVDSe/U3STi2P5ToADyAZqw0631uha+j95JwP5961QCeUBlUM/EH477/3kT8W3nc1unaeT0v9IelnJ9AfT1puO4zO/zZAd3ZxB2/Rmhn84MI7rmIpM1lLVyaSgBcAACAASURBVApYylnm8DVOsYaodoKaYRiGYRiGYRiGYRiGYTQXTLgxjEuQMIO7DCgL/zjfH/3D+DQXu61IvtmZT5unetqfbSFl5UrgzjDL+93K4u995Pe62D2BZm3vJpFuKucUmlk8DfjPdIuuUOzYBGxysWuFJKRxqIiwHvgtmlncGxWrJqFZ8Ve42O0ANjXXNkxhFvl7obhxfRA9Flf2vfrI73GxewbNcL4z1ZLqfK73NzHn0PdSk5ZSoHN7vItdp3RyUWMSjvMs1GrivksoVcgwDKPRCYk1A5CE0Andm5/3kT/kYtcd3ZcHIVlgB2qj1AMJp2Xod/8dJISMQ7Lsq5W16wzywUg0HtiNxJWyhk5mSbWWmulitwslrHQIj05cLNYcQ8l8B1B627vAYR/58y52iQSxH/g6MBfoBmwE3rggDEW8B/yFi92twI0oZeQQ0IE/5fvo2CW0R4mAhUg+kYwyCs8o/hboHh6nkfRzKvxZEf7+a+CTqN3l3GY6rkhTDJwJY+SWKAUpJy52bdC5uTFJd0Hj2d05hJc1wBh0TAahcxkuFm72o+8YapBw42LXCZiJRKfZ+bY5c7HrDfwJkqFWobZQfYB/DqJ+8r5idJ6cA55DCTh3oGP17ZRsMxb9P8ULlSRobgfG4C6IRAUo2WYwMJo9VPBzCpnKAiaTSQK8gl3ouAxmEsvYwUK2MDmfz2gYhmEYhmEYhmEYhmEYzRkTbgzjEiekbpQCpUE4GYTa3rR1sdsIbKisKFXP+1EBrAgpK+NRe6N3gbW5BBEf+dUudo8BD6KCzh5UBMimEBWaHPD3wFAXuyt85D/IsU61oNJ+dEEz6O9GBaj1qOXEWVTwKgZuACa72B0ik35T3pgpQfkQ2hnNBq4D7nKxm+Mjn3O2djjWK4Occw1qf/SWj/yORtzlfDiPClA1aSlFKEauRDPPX2+IHct3P4AlLnabyaTdvFVZ6y/DMIyPG0F8GYHEl/0oPWQrkj+Ght/N8yi5ZhNqzTk8vGcVEkbaIMFhGhrrPJvr/heSOy5HwmlH1EJoViIRNCRh2+3DdjuFx1+hdJFKxZqsdbQBhrnY9UUyZ0s0lnoL+KfKZCEXO4fGNf3ROKoNOnbJ526NZKd24X0tgHIkIvVCMvK1aLz0a5SGsjusuxMaU84M69qMUm5uc7F7pQGTguqDIiQ8tQOOViNbDUNjzFVwQUwZjaSUi/CRP+titwqd06PJLdzsI9NSqoJMsk2lCTcudiNQa9CFPvLrK3tf1jJtgInATehcK0fn4Gkkp+/Leu8taJy7MCw3Gp0TTyaJiC52Y8LxeL6K9L7tQDGFlNCSy1ArqdaAYz8VPEo/hjGb6RxCgk06bfE4Ok4ORwFnL7T9MgzDMAzDMAzDMAzDMIxLFhNuDOMjRBBOVgGrQtuGIWg2cgUqVG3wkT/aCPvwVkhXmYJi99/2kf9Q+6Yg3XwHFZUmod+ks6gA1wIVTM4Bi4ClIRlnHXC7i53zkV9VxX4k7bcWolm8Q4HJqCixHngezdZ+Egk9vcN+dHKx20NGwNnX0LPi8yEUtl52sbsSuNvFboGP/MYq3n8ceDW0+7rOxW43aveVa7ZyU1DbhBvQDPMHXezaNvT5XB0+8vuCDHUVSrtZ7CO/tin3yTAMo6kIiSIDkTjTDt1vnw0vDwLuRff2vUgQ6IRkkS2oJc3O0LamJxI9uqLEmydzCR4udpeFbY1AyS0fAJsbIuEvh1iTJNekE2sOohZZ04C5PvKbKllXC5Ti0zc8WiGRYSNKC1kDfAX4n1XINiXA9WE/FqJkk3eR1FCMxj49yMjMe8OjOxKOOwFvAi+g76ormfZHhBS5A0guTRJMWiOxaaSL3eM+8s21xVQxEm66UkU7qSAsjUXHLGkDNgrYVkVbzg/Ce3Cx6xXGt9ktpVqHa6Ew7EcROYSbIPdci77D5/JpBRrWOwal8LRGY6nd6BzoCZxMn3ehjesngffR+XUbOj5nUVJUIliNRtfSC5XJNi52bTnBCFrQm2K6UkgBpzlFC45ykFb8lP4M5S3u4U10XbcjEW5eYwxj2UBnzrCcEaxlAp4/re7zGoZhGIZhGIZhGIZhGEZzx/mmryMbhtHAuNh1Q/LNIPQP36WolVKDz052sRuARJf9aOZuzsJHKBwNRcWRVqh4sRdYn72fLnZtgduBlVVJN5VsY3DYTis0u/tlH/kVqfcUowJVHyThtEbtK3YAO3zkD+e7vYYiFL5uQKkAb1eXyBOKM+PQrOUlKHWoSX/8wz79KZpN/0otlp8IFPnIL6j3naslIQ1gBmo18WZjJCsYhmE0B8Lv3wh0j92DhJG9SL4ZhArvB5BQ2x6JHZvDo9xH3gf5YQBK3igBliNR+EP3uNBGZyS6j28EVtdXm8EssSZ55BJrkuSaXIk1PZAw9HTStjKkjPRDgk1PNB7bjkTgfeEY9EFjpoHAdh/5/6pkH7ug9kCF6Fi+hY7ZZ5Cw0walq3g0hjmExjQDwmv7gR8CryVyUkjXuRZ9J4srOe4OSco3IKloCbAMtWNqUgE2IXx/X/KR/5GL3SigrY/825W8tw9qb/q6j/ziME58gEqSlFLLjUdyyj4f+Zdc7IYBPX3k57nYtQNi4B/Qsf494J+Be3zkH02toys6jmVofFzdWM6h62siavfVBY3tfojSHbsANwO/SuRqF7vLUTrim2hcPRN9v32AD5K0yHCcrkDJNhcl9bnYFaHzcSjQkUe5hW08eNHOjWIhp9jHBm6nBWfxIdnH4fg7vg7A9/k99jMSKKYVx+jOk77U/0FVn9kwDMMwDMMwDMMwDMMwLgVMuDGMjxGhCNEHyTd9kbCxAc3kbbA2SmEm9yhURFsLLPORP1vHdbYB7gBW+civrMXyndDM8EnAAjQLf2NSGEu9rzUq6CUCjieTfrOzisj9BiUUQKahAsucfAqN4TNPR7Os36yv4mRtCIWjP0dF0hdqsXxr4FPAU80otSe5xkaHx1JgTVPLTYZhGA1BECcHIdHmMmAdag3VDYkBSbrIOSSrnCFINlntbgpRMX80EhaXA1uyfztd7FqG941E4s5qJOTUajxRiVjTEclB2WLNQeBQtlhTzfqnIYG3jItTbLYDZZUk9tyM0kduBP4i1/3NxW4IkihActPrKKFlKGovNByJPfvD5+iBvosK1K7rN8C8XO1GwzGeGt4/z0e+vIrP1w+17dyJ5OQj6Pvf2JTtFcNneMhH/qcudlOBI5WNE13sbkTpht/zkT/iYjcJKPaRf6uabZQADyHh6Wl0zowM8k0b4C+BX6Lz9AHgx8CtPvI/DsuPRsk68ytLQcraXjfUJrQlcAKNR7sAP/aR3xXO5XuRxFwalrkybONldE2OQ2LWaGC3j/yi1PuuRMk2x8JzDo19h6JEo53oGuiBrvUyNH6ehsb1STpQeyR1vY9SfcYD72R9nMGEtmuN0fLWMAzDMAzDMAzDMAzDMBoaE24M42NKSHLpj+SbLqidwwZgV0MJAkGSmIjklSUovabW2wpFjduRtLGiuvfnWL4Fmtm8hIxUU4bkm7JcLSlc7DqgQkfvsMwxMgLOrrqKRDXFxS5plbXER35NHu93qBg3AX3OpQ0pW1WzL99Ax3lWLZefjlonLK3fPas74TyZgQrNb1Y1U94wDONSIqSrDEeyzW50L0laSfUCTiPRoAQlcSSSzaGs9ZSgVI2RSBxZnrS3yXpf1/CeASgNZnWu91Wxvw0q1mRtK51ik6TwzAUWU02LynDfuCss86qP/Gs5PsdkJE6cDetcFrYzDR37M6i1qEdSci8kwrwbHqvzSTcM6YTTkET1bmXHI9WuaDk6doPQ2PIgSh7a1NhSbEhBvMNH/pcudregz7w1x/tKgG8gMfa5lMj7q3yEoSDnXImO0Xpgqo/8M6HN2R8B89FxuBmYhdJlHkNjgxIkS1eZChTOp4noOz6CzuMt6Px6N2lh6WI3DugahB+HWrr2AV5BLS87h79PRuOSuSFR6Qok4DzvI38snIND0f8bnAyf6yiS5tsA76HvdTLwOeCp8Ll2I1kuOUcXIsFrAjofk3OgBKUtrvCR/4/qjrFhGIZhGIZhGIZhGIZhXAqYcGMYBqE4MAj9A3sJajm1oaESUMJM3SlAC9QSKe/CWY511VW6mQzgI78wzIoehIoNbdBxWF/ZcQjFry5kBJxuwD4yAs6eXNJOfRMKJDcAh5HccSaPZVqhokhPYEGuYlRD42L3h6gVx+O1XL4dml3/X40tOuVDKHqNQjPMl6E0JrvpGoZxyREk3STNpgRJBsfRve9yVFyvQKkWe5EUsDmXUBB+u0eH9W1GxfdsGSdJzxkZtrcGWFeVvNGYYk1qmy1Q6kdfcqTYoCSPTyCJ43Rl6wnrmoaOS1/gb9LjhyCD3ITSQXYBryJxYiqSPk6jxJ9ilCpShFJG3kZia43vPWGcMB0d07npVKKs97UFbgmfeSFK0esT9rUfGheVotSixmhl2gm43kf+Vy52DyB56WCO910J3AP83Ed+q4vdNYD3kc9OZKlsO62QtO2A2cBNQfJpBXwJff9b0Hj3dTRW3YVSgBZXNT4M5/9YJKQdQ6kyO5FkNQU47iM/P7y3M3AbknpOo/TGYvRdzEBJR2+hMV974EUf+QoXu5FkEnC6o7FvWyTfrydzLrVFos0GlGR0Q9hOIUq3KQYeRNf/nrDPW1Ebs2Hhz/1ojOyA54HhPvKP5XOcDcMwDMMwDMMwDMMwDKO5Y8KNYRgX4WLXEYk3g9FM6Q2oPcCxBtjWYBRJvxtYVNttBGHoDjRLeXkNl02kjcfThbdKZvmWVlUsCgWSHmQEnPaouLID2NGQLZxC0W8yKm7N8ZHfk+dyycz4g0h+qvfvuYpt/y7gkhYLtVzHDcDe2shWjYWLXXvU/sMBb2QXlg3DMJorQZAdjtJrdqB7RWs0RihCSTYOyQCbkVSRs9ViWNdolLqyBvgg+73h93IkuvfuQRLJ9rQw0hRiTdY+tkFSTD8krR4iI9nszdEKaypQ5CM/L/x3q/D5uiOZ6BRwAKWBjAW+6yO/KrV8dzRO6QgsQvLD1ajFUAUan3RA39NxlKizrL6S1cJY7Rrgg7DeXOl/LVEbrNNIzjkXni9Ex2oQknDKUULKlnzk4Frubw80tnwO+F3gZ7mS/Fzsvojk6u+jc/o+atimMkg6Y9H3MtZH/schOecz4S0r0fl8Gh2fR3zkt1exPoeurYno2ipCMvVCH/k9IcmmN2r/VBGuhbvRd7MdpQ0dRNfidSgF5wMXu7HoO3jeR/5MkG1uQEJQZ1LpjmTaT7UjiDZhW32RwLMSJRqNALr7yM8NSUfj0XHvi2Sw7ej6aBP2ZxFKVdwbjv0TjSFgGYZhGIZhGIZhGIZhGEZDY8KNYRg5Cf/o3wMVhQag2amlqD1AvRVJsmbxfgC8X5sWR0G6uR3NgH+/hsveigoKG3K85lBxYygqru1EM/u3V5deE4ouvcgIOEVk0m92NJDE1B/NSF+BUgOq/ZEPsk7yHSxDRdDGSOb5DNDBR/77dVhHF1RgeqI+C6r1TTiPRqIi1nJgZWMcY8MwjJoS0myGoIJ6IZIkQK2C2iARoILQKgrYWll6S/jt6wuMQUkZK4G16VSyIA30Q/egTugeuwbJI00m1qT2r8oUm+qkARe7IuB+JA/1RlJCIZKaz4W/90bCzHrgr3zk94ZlR6IUluPAS+iz34hSRXaglL3uSGJ5DaXy1XubyDDGuhZ99rmVJMa0QJJHW+Dl7OMSjsPlZFqP7URpL1vrM6XOxS45l94C7s6VpBIEka8Bz/nIv+didy1wykd+cQ23dRnwBSRmO9QyCiTcnELn6VQkj531kf9uFevqjsSmdugaO4Nk9K3h9f5hXc8koloQaXoB76DWVetQW6dhwGs+8uUudkOQzPUsErxuRN/lfDQe2egjfzpsfxy65pahcymResahcfDrPvK7wrbbItnnsWSsGca905EwtBxoib7z76fPBxe7O5F8szPfY20YhmEYhmEYhmEYhmEYzRUTbgzDqJZQROmHCnC90AzYUmBbfUkDYcb4JFQ4WuwjX1qLddRKuglFjLE+8s9W875iVCgaigoSG8O29ue5nbZk5JveqJhShopmO6trN5Ev4VjeENY/L9/Z2iHVZxoqkLyVb0pObXGxux8dh+/U5TwKwtRGH/l19bZzDUQ4B65D8tW8XEVLwzCMpiAkgwxHYs1hlMrRNTzOh/9ehySb7VVJEmHcMBgl2lSg4vumHG2ShiMZ8TxKuztGRrKpTKw53BBSSdb+1yjFJo/1XQd8A1iFPmd6/x269w4GFgAngKfR/fFaghQBzETH5TASk1qg1JC5PvLlNAIudsPJyBQ5pV4XuwkoTeVFH/nDlaynGJ1ng9C4rwx9xu11/W5DIs/lSNoa7yP/XI73XIfSWv4vEp7uBp6szTjMxW46ElIAHkXyzefCn9NQ26X3gRE+8j/MsXwbdEwHonFbBbCUILyE93QA7gReSsZmIZHyDtQ27Brg3fC5WyDZ5qSLXR/UimwNOo8HImnqp0nSTkq06YASbdLbbY1aVHkk21w0ngwtu15PtxsL3+3DwM/Ccl8EfpEl2U0FjvjIr8zrIBuGYRiGYRiGYRiGYRhGM8aEG8MwakRoGzAAyTcd0ezkUh/53fW0/h6ocHAetTjaW8PlWyPpZoOP/LI8lykAHkQzsvOVZ9qjYzAUFUjWoeOQr9zi0PHrg4pqPVARLRFwyutSdAqfaXzYv7k+8jtqsOwQJD9tQfJTQ7V9uAd99h/VRTZyseuFilpP17QI2lS42I1AM85XoVQnS7sxDKNSKmlDVI6K47VuyxISKZI0m9ZI9miL2spUAEdR+txmlMxWZYJMKLaPBK5EbZKWJ/efcF9qhySbq9BY4ii69+0J729UsSa133VKsalm3SORgNEKOItadabpAtyCROZ3kHB0fdj2C0hKGYjGRSXAPmAOajOUd/uj+iIljrZA4uiHpJog5kwAXqlOBgrnYH8kHHUBtiL5pqw298Zwf+2Kro+eSSuv1OuFwJ8Dq3zkn3exux6lI71X022F9bUFfg8J6f+MzuMICTegJJliYEBauAmJP2NQwmByXSUi07nU+4pRytH7iVgcxpB3IQmuCxJlRqPrNEnpGQM8hMaUK9G51w+1ozocWryNR6LNMiSQp4W4Xug8XItaU+WSq6YAp7OPnYvdvWgMvzuk2bybHoeG76h79ndjGIZhGIZhGIZhGIZhGJciJtwYhlFrwqzcwahYV4iKRRt85A/Vcb0OiSITkICyOInPz3P5RLopzbeA4mJ3NXCZj/xbtdjXnmF/+wO7UEuIbTVpbREKkd3ICDidUQEyEXD21UYmCbObZyAh6N18i1dBrJqEijPv+MhvrOm289jGHaiw+Qsf+aN1XNc9wDIf+S31sW+NQbh+khYd8/KVvQzD+PgQWt9MIHcboqLw98XAkpoIqqGYPhzdw88h2aYTSqQ4QEikAXbnc98Iv2dXolY221Hh36FifickQAxG97ajSDZcge5zjSbW5NjnekuxuWjdzn0dJXuMoi9r+BKPIuFhHAupYB53cIZOtGUzn2Et3emB2hG1AaZxlBK+y7W04zBf4yUkZLwPvEyWGNEUhLHPFcDVKFlldfbxcrHrC3wCJeZtznO9rZGINQhJyVuQfLOzBuOXMei+eh6o8JF/N+v1Iei7+T6SYm5DbSlr3dbKxW4Gkqp+js7364DvIZn7RXR+9QR+FBZJxOaS8N9r0BgtO0HGobaZx3zk56eeH42SDHcjgWskEnuOoPFoci3+JjzfH6XovIDkn3Ho+OYSbRyZNqPzfOTLqvjcfYBxPvK/znp+CnDSR/59F7vJSMpZlnq9GzDNR352Zes2DMMwDMMwDMMwDMMwjEsFE24Mw6gXXOw6owLCYDRDfgNq85O3KJNjncVoFvwwVJhbma/EUlPpJrz/AeCXtU10CbOVB6BiRydUJFpf05SesK5iNNs+EXBaI5mnDKUM5GzTUMm6WqGiVyGK/j9Wg2W7A9PRdzrfR/5I3h+i+nXfioqdv6qrbOJiNwAYU11bsOaIi91QYDKwGnivqQuphmE0D0IyyoMoaWYPF7chSihEsmYBkgZWV7G+VmSK8V1Qsb89mXZO7yHJZk8+skkQRfuhVLrBKJXmECroH0fijg/b6oRk1FU+8ruqW3dDEPa3Jxen2JQB26hjis2HtuXcvUAFXfkyJfTmS3wfgH304gf8NRP4GdNZxq/4FMeZyB/wn0immgCc51eM4SCtOcdp/oCvUYMEvsYktDqagc7NednjizA2vBmlttSofVAQogaGRzt0bm4CdlV1frrYjUfXTEckP2/Iev3h8Np3UZuuch/5FTXZtxzbbI8EnlPAv6F7+uPAN4H/AEYh+eyF8FrPsI8bkSyXU1QPn6UXSqVJ2jx1BP4CpdaUh3VtDn8WIUlpKBJ4VqVSCxeSSad8H4k257O2V4LGi0XAHB/549V87hbA59HY+XTq+f6ohdaLYXw2zEf+pdTrhWG5n9qYxzAMwzAMwzAMwzAMw7jUMeHGMIx6JcyM7YX+Ub8/KhJuALbUdvawi107VKDojFoo5DtTuhWSbjZlz3Cu5P0zUSHng9rsZ9a62pJpOXUeFRo31FZACkJQLzICjgd2omLhzurWG76XMajo81ZNkmBCkXJUWH4lahFS5wKJi91NZNob1KklWfh8D6DPtrOu+9bYhO93Omrl8kZtJC3DMD46pNoQ7UJF/OooQZLmY2npJvw29kYJGGPRb0zbsM7twFIkplYqc6RaQXUMj05IghiJhJ8PUCLOHiTdHEX3/5FIFl0DrG2i9kdJik1fdA+ttxSbPLbdiid5mUMU8fv8BIBnmc5WrucbPA6UcpKb+Gfu4Yv8lr5cDrRiMyW8SDuGsZhVDOMbDK1PGai+CefH6PBYlLQ9Sr3eBrXM2oES82qT1tcOnXODkCi1CUndH2pX5WJ3DUp6GRy2V561nr8Cngj7czMS1erSwrMFGqN+CY3N/hsS5X6E5JvvoMSb4ahdVgUauy2qauwTpJVrgGeSayekD/4Nait2Fl2P5Shhcj2wFyX27PaRX+RiNxi4MTzfkkyizYfk9SBY30BGAso3UehmJJdvSj1XEo7Bz9H3dZ+P/M+zlvs0ajl2MJ/tGIZhGIZhGIZhGIZhGEZzxYQbwzAajDCD9XIknvRAs8g3oISWGgsbLna9gSmoUPhOPrO9U9LNZh/5pdW8txeKuH+qpvtWzXp7IPFmICqMrEcCUt4tp3KsswMZAacXcIyMgLOrMrkpFFSuR0WfRTVse9UWmIoKr2/VNaXAxe56dH7M8ZHfVpd1hfUNBwb6yP+2rutqKkJxbAqZFmC1PkcMw7g0CW2k/ggV1WsiWpQgMfW7KGFmODANJa+1QSJMKWpBVZqdqpFDrEke7cP6DiGBpgdwGniHVPE+yAwj0f1uL0rt2taQUks2jZlik8e+jOZJvs9BCvgqPwXgx3waTxG/x3p0H/4c3+FyZnCKURziPB/wr4zlEzzKDnqziRv4BrfXNYGlMXCx64TSUY4Db6ZF4JDadxNK8Xm9joJLBzSeGoyEr41IvtkXXp+BRLVJwNNp0cvFbiqSbL4V9nVbXSTrkGwzEziMPtvnkWQyFHgU+EdgCXAX0AJ4Ho1fqxTHQ4rNHcCLiYAbrq8/QdLRKSRAv4zGt+eCXHcjShuai9pGPYCu+QVIess5pnCxG4WEvDd95LfW8BhcAXT1kZ+X9fyngLk+8vtc7D6D5OojqddvDPteWpPtGYZhGIZhGIZhGIZhGEZzw4QbwzAahTDbdRCSb9qiAkmpj/yeGq6nABURx6HY/CXVFdCCdHMbklyqk26SlJR6b3kRBKT+qBDTFc3QXp9rhnYN1+vC+hIBpxuwH83eLkPtQSpS7y9Gs63bItkl7/ZUYfkBaNb1DpQ4VKsCpovddagQPL8+Ci5hlvmDwEvNsfVGvoTzdRoqdL9R1/PDMIxLi9BubyKzGMomruEEvenOkgvSBsCvmcZqbuYs7WhPKffyM/pyGN0fzyHBpj2SMZcDi5AccywPseZg1uMYkhtGI2lnObDdR96n2kqNRK2j1gFr6rP9YHU0ZYpN1n60QFJFQfhzJk/xFxyiiK/wJFDAf/IpWnGCz/IekiG68iMcI1jJNB7jKSZzmO58mV/yPFPYyPX8Cb/rIz+nMT5DXQnnw9XofHg7fW8Pr12LWiu9XB+JR0HyGRQeoLFlPySjTPORfzRr+38JrEISzPXAk7UVW0OrpinAUh/51S52g4CHUMrNPuBN4H8jsapt+PNb1clGYYx2D7DMR359OL8nAp8On20p8LPscZOL3TR0DS8GbkXC0S+AxVWINsl4sA3wmo/80Voch3bAncDj6Wst7M9hH/mVIUFya7q9l4vd1UChj/zimm7TMAzDMAzDMAzDMAzDMJoTJtwYhtHohH+cHxIeHqXelNakQBdi9cehIuD7wKqqUnOC8HM7+gf/JVW870qge0MXt0IBZTAwLDyVtJw6Vg/rLkQJBImA0x7N9k4ScA6GQulIYDyabb2hsvVVso0iYAIqci3ObiGR5zqmhuWXplug1AUXu9FopvUlUZysChe7gUhsSto71DoRwDCMS4Mg3P0PoJxXGIXDs4WRnKf4gnCzgKHM5Svczb8wmD08zmc4wQD+iHWo3VMB8BPgLSRGtiI/seZQ+ncmtLq7AhiB7h8rEkk2vDY8PI6jNJtNjZHKlUqx6Y8EhNZk7nHlqNVOi0oeBfX8XPq1CtRC8nz4+2ie5VaOUMznWQS05FeMB1pyP/vDZ9jDt+nFRN5mEBv4KZ/nS3yTrhxLCTdf85F/oQEOZYMRUpo+ARxAUu2p1Gvj0PjvpeyUpTpuswsaV92LzoMC4EfJNlzs+gF/DPxfJLCsr+XYpRBJJikPBgAAIABJREFUsd2QtLw/PN8LmBHW3RO1b5oMzEHXV3vgP6q6lweB+pPACXROD0XXWOewfCnwQx/541nLjQWuQm3dhqK0q/+sqj1lOF4zkZi2sI6pi59Gx2Jf6rlBwCAf+VdCgk57H/n5qdf7AyN85F+s7XYNwzAMwzAMwzAMwzAMozlgwo1hGE2Ki103VCAZjCL5N6CiXV6pKaG1wBQ0W/+dqloTpaSbbZXNqA2zfT8DPJVuh9CQhGMwDLVI2Ifkm831JViEz90L6B0eRagIuxMVSqegIs2CylpRVbHuLsB0lKgw30f+YA2WnYS+91U+8strst0q1lmMUm6ebcyEhYYifHfXoMLeGw2RvGQYRvMhSIOfRmkY4ufcxQk6XhBufsL9nKeY32MBcBWH6M+/MoKv8gY9KEUCylJ0T61WrMmxDx1Qms1AVOBfgVJuCtA95EqUJpO0iTxMw4osLcJn6hoeHVFLnX2oddVhMqJLWnjJ9dy5Kl6r7XPngYogsrZBST9dgRv5NZ/nMAV8nheBc8xhEmsZxtdYCBzgKEv4Nv8fD/Edyrmc17mbIs4CnvMUcJ4iCjjMebp6f2m1GAyJPxPQfX6+j/yW1GvDkJjyqo/87nre7j3ovB+JzpGTSFy9GiW5zELCzNM1bW8aEnVmkmPM5GLXF/h9JIJdCfwZMAaNtU4hOez7VbT8dKjt1tXAbiTcuLBcFySo/1P2tetiNwFJRhuQVN0TtW+qNOnPxW4E+m4W+MhvrMkxqGR91wAnfOTfTz13GXAfStnpBkz1kZ+der0tcJeP/GN13b5hGIZhGIZhGIZhGIZhNCUm3BiG0SwIM9b7oMJMP1Rs2IASaaoVT8LM5cmo3cU7lc2aDgLDbagdRmXSzbXAUR/5ZbX5LLUlFKf6o9nJ3YHNaAZ2vUoWocjRO/U4h1IRHDDLR35nDdfnUGFrHLAGtUGormVCK+AuVIzag1o8lKPPW6sWVal1TwBapmdSX+qEmeDT0DmxuKZilGEYlwYudjciyS7zu3+xcNOTZ/ldoAN3cwQ4yAGO8O9M5VbmMvGCcPMeSriB/JNeOqE2fx3D9ncjmaQY3ZO6o6J/WXicof6kleznKpBk0BMJo8UoiWMrGhfUuR1RXcmSa5I/PbCXExzkHF15kb/lEAV8gfkU0pHDHOf/8RU+wRzGsZwnGMs+hvJn/CMnKeQArXEUUMBlLGESWxjPA/wn3VmGvo/dwO6atoJsSlzseqDkl3IkeJwJz/dBbZ3qRfpIbe/TSCo+h1qp9UQpMf8deAV9R3N95FfWcL05UwFD4t9YJOJcBTwDfBG1r7oKja32oVSff8++f6dSH6ciye1xlBh1VXhUAJehxJoDqeU6ozSc6cBj6JqdCryYTprJ2lZReH8n1EKqXhKGgmx0lY/8c1nPPwi8DBwBvgD8PCtF64vAE3Ud9xmGYRiGYRiGYRiGYRhGU2LCjWEYzY5QEBiA5JtuwBYk3+z0UeU/WkHauQIVKEqBd33kT+d4XyLdlPnIL8rxehc0y/i/qtpeQxLadQxB8k0L9PnX+8gfreftOFRc7YMKSVOQ/PIOmpW9O9+knbDP16DC4wIf+e053tMVzaqehIqo7VHLiV0oeeccsBi1UKq0FUI1+9EKeAClFDV5Uba+CG3UpqDi4Zs+8juaeJcMw6hnXOzuQOky+1CRvS2zuIOTdOFhyoH2rKcds+jKg7xET8p5molsZBQz+A0zWI1+V9cBb1J5IktacumFhIRi9Pu/Dsk07VH62gAku6yuqZBZw8/eBiXn9A37dChsdzuwt6nux2HfLuNisSaRa5KUnX1hH48DOOceAaKLVjKMV3iIMhbimc/9nKA1bdnMXfyUgXw4jeQFplHKDP6EoUii6hEePZEwtTv12F/TtJbGJIzrJgGXo7S2svB8J+Bm4IN6TLp7mJAQ4yP/QXhuEnA38DwSY7aitKeNKFWx0rFCSM67Fl0Pc1Itqhwap92EBJb1SGL+NvADNA7diUTwYiTTfNtH/kxY50A0xuuAZKRBwNPovJ+JxrO70LW40Uf+vbDdTkhwHhS2+zM0TrwOtenKOXZysesI3EhGfKq3NpWhzdbngMcToSo8fx26Lla72N0NLEpL5C52d6K2og32u2IYhmEYhmEYhmEYhmEYDY0JN4ZhNGuCxDEIFTVaowLGhmqi8kuQ1NEfeBdYm12ICvLCbUjiWZhjHXejpJat2a81NkFSGYqOw0FU1NnUECknoZXIvUArVLBqh4qJZahwVG3RM8x0nhaWeztpzRVmhz+Iirx7kEzVC818Xh8WLwzPF6BZz6tr+TmmAad95JfUZvnmTDi+09F3sjBd3DIM49IjFN87h8cnkbhYiCTEAp6lL8dozcPMR8k1x5nFDDZwA+doxSBeo5Sbmcl3mUIpEjLm+8jPqWKbhei+Oho4jdpGbUa/vQNRalkblFq2tiFaLAZJtgdKteuL7jtlqFVVWVOlXuSQa7qglJK95JBrcixfCIwKj+5IqNiNEt22onZHw1Hbr6rohQSFF3Nsow0ZAacH0DbsWyLglDfHJLSQanMt+o4X+cifDcf7FrTfb9dVHHKx+110LN5PxF8Xu79E53IRGhdu4+JUxb1IvtmSPu9Cy88bwvsX+khtvUJqz01h+TKUFrPJxe5zqGXV7yD5ezEat05C47gFSHJuCSwDPgif+250bZcBdyLJ7X10vowEZqPzaBw6p0rD+t5C0twMlGxTmWwzBAm7i3zk19X4oOaBi90twDof+U2p54YCfX3k57jYTQFOZrWdmgYcrmnakGEYhmEYhmEYhmEYhmE0J0y4MQzjkiHMzh2MioRnUepLqY/8sUre3wkVLktQC4AdWa9XKt2EIsGgXIWupiK0nOqHiiw9USFmHZrFXW8/5mE7E1HB501UgO2DZm63RjOuy4AdlbW1CAXHq1FR8V2UBPC5sGxSzOoR1nkStU9IUxJef6w20k1o0XA3knY+ckJKKNBPQkXqt3KlCRmG0fwIEmlnJHEkf7ZFQkchEitHoN/E/cAZZvNZDlPM7/A9VFy/mHV040n+jj/kL+nCCXSfeMpHfkWO7ZegAv4VSDJY7iO/K/xmjkCJNvvC9rfVd2pKc0uxCbJHdluoRK65kF5T2Tgja10F6J53NbrXLUFixX9D97PtqNVR/7DIlipWV4LOj+/mk/YWxjPdyQg4XdCxTbehqndpqjaE+1eS1vZGOP+KUapLBZJXapW+Er6DL6FUmRd95A8HOeZvgEeB/j7yz2QtU4jOx0ForFOO5Js2wJXoHrs5vLctSpKZCBxG7ZJWJ9eJi939wFwkzo1C11k5urY6ActRqt9RNBZajMTmbcBa4NPhfS8hQeh+4G10zvQMy29EY9fVYR8+gZJt9uQ4HoVoHNwTeDXdkqq+cbG7EujkI/9m6rl2wJ0+8o+52A1C4+pXUq+PALr7yM9rqP0yDMMwDMMwDMMwDMMwjIbGhBvDMC45Qox/dyTeDETFiw0o9eVDcoWL3QBgMipeLvSRP5J6rSVwKypGvZN6vgXwWeDZ9PubC6Ft0mAk37RECTHr63NfXewuRzPRV6KirA/F4l5kBBxQAbEMiUsXCnrOua9TwJfwXMkgyniYH0Jom/ES41jBPZymA604xhie4EY063kVvXiNT3GMyznHZTxCt9q0l3Kxux612aiXNhXNERe73ug72oWksg+1UDMMo/EJ96m2XCzWdEatXyTS6Lf7MiQy7iZIJ8AfAOWcoxvnGcAs+nOYlnyBn1NEBWcpYBPdGMlOttGJZ/gdOrORz/MsmZSwf8xK6miL0mwGI9FjBRIy+iIpoCu6j6ypTKSs5XFoNik24f6VtINKyzWJWJO3XJO1XofGIhNQYttiH/l94bVi4KvAWJRYcgq1b1wLVLadOgmnYbst0OdLBJzuKMkoLeAcqs2664swxpiOBJIlSLaZjq6Tl2ojCIUx3WfQdfYTH/nzLnYPoHHLTpSgU1bF8kVobHk3Om5zUArNDpRYc1PYz1dR29IzWcvfhqSYzyKpaDxq0dkxLPcsap0JulbHot+JHyGJ9gyS5ba72N2LRJkjYZ3JuXAb+g53ANcDL/vIl+f4LO1QC6lDqA1lgyYeudi1B273kX886/nPolZeFcA9PvK/SL3WDZjmIz+7IffNMAzDMAzDMAzDMAzDMBoSE24Mw7ikCUWlvqhA0hsVIDYA25Po/9T7RqGC4zrULupMeK0YFTDKfeTfTi0zGSWzrAjr744KYafQjOX1TdXyIo2LXWck3gxGs52TllN1TnYJs/9vQKkKc7MLYKEFVSLg9EKtMiTgfItJnOUsXfkylzGQL/I2sJftHOJRvslMfsE1nGYJfXmJmXyZv6YnR1lLd9YxmMs4xnz+kEe4tTZJQ+G43AL8V/pc+KgRCoRJItF8H/ktTbtHhvHxIkglHcmINV1QSsUZJNfsR4kWSeuoPiilLUl22ZVO9HCxuxO4n2cYyXLGXbSxwbzALbzGj/lzTtGVFpyiD2/zWZ6lEE9WG6LQknBMeH4tsArd14ahpJsTqJC/qbapIjmOR5On2KTkmnR6TQGp1JqwLzWSa3Jspw/6/fVItNmReq0Q3YMOoHaQD6JzoCuwKMfqElnKAU/WVrapZD8dakmUbkNVRErAQbJRvSYa5bFfJcBUdF3M85Hf42J3NTo/X/KRP1jD9bVBKTEnfeR/Ge6P/wd4HSjwkX+umuV7IomlFAlSl6NEmxuRKPMSlYjY4XfgAZRG8yk0FhuMWkV1QYk5vyYj3HQhI41PA34L/DuShW5DAs6jwEof+XPhO0z2Yx0am73iI787x74MQPLS0vo8j6rDxe7BsE8HUs9djxIR17nYPQz82kf+aHitCKUf/rSxzz3DMAzDMAzDMAzDMAzDqC9MuDEM4yNDEGcGogJHZ2ATkm/KkwJfKMJNRAXPpcC6kNxSjJJu9vrILwjvHQB8DRUkW6Di6TlUFCsKf18MLKlNAkt9E4o9fZF80xslCKxHhY5a/9iH9V6FWiLMq2x2eCgGdSUj4HQDjjKbv2I/FXyZnwADWMsQZnEDf8M3UWGqgG/yEDfxPSay6cIK19OVX/JNHiEmK62hBvt+C7DZR35tTZe91AiFwutQMXlBc5DBDOOjRigQd+Li5JoOKK1kH5Jrkj/bkRFPOqAkqu0o2SVnGlkQZO5B6RjL0f0nXy60IQp/HxP2YRVqT9MZSTb90P1xdZLEUheaOsUm3NcTsSZbrrmQXlNXuSZrm13RWKINGgNsynq9AKWhnEGyqg/LPIi+l91IujqPxhfJmGIRkiQafEwRhNq0gNMe2ENGwNnTWC0ZQ7uha5AU9i5q7zQZtZfaVYP1dEJtmHb6yL8Q5J2HgGXoe8i5rjB+uRqNc94ICTM9UdLNQCRerydzfm1FyTxl6NoeisTsIeHvp9G13gddE7vRuOxp9L23RgL4SSQXlSIp752wvp4ooWdnah+nIrFvGZXINuG8m4xEodcae2wa9vG4j/z7qedGAt185Oe52N2E5L7S1OsPopSeGslVhmEYhmEYhmEYhmEYhtFcMOHGMIyPJGGW82BU/ChCxYwNyT/oh8LXNajQ9baP/O60dENmNvpAJO3kKtIks9ELgCcacxZxdYRZ44NQ4ac1+gzr69JCwsWuF/CJsK6l1c1GDrP7ZzCbf+YoJXyBhcBhzlPBD3iICaxgHNtZSj9eYzx/zN/RlkxxLyPcfAu1WFhRi33uiVouPdUYqQpNTTjm49G5/3Z2EdgwjPwJv6NJYk0i11yG7g9psWZ/SKBoTabA3gclfiXJLuXVJW252I1GLWbmI2HmYVSoz0dYKUFF+jfDPoKEna3o92Akut99gO6FdWo/11QpNllyTfJnC1KpNSip5WgDbb89ah3VA4kh67LvhUHe+ARKs3kl/bqL3aeQVNMh7HsrJF3spYlT88IYqDsZAacrSs1Lt6E63oDbb41SWdoCc1HLtZnoXlZa1bKpdfQA7kOpMG+62P05un42+sj/tortXh/+83V0Pt2CEmZKgeeykotaI0lmKhpjHULf6dvomh3FLi7jGSZzgN4UAgPZyX3soQWP8QjfoQXncFodffiAL/IaSql7DY2xjvrIL0xtcyy6jpcgsfbVbHkoXJMz0fk0rylaTLrY9QNG+8i/kHquI3Czj/x/udiNAS7LSpO8EYnReX3HhmEYhmEYhmEYhmEYhtHcMOHGMIyPPKG1UCLfnEAFlFIf+RMudoPRLPVyVDA5A3wFFVqWoMJlH1S4rIwSVJx6rDlJNwmh2JHMvj6GZmlvrE0xJhSgZ6DPPKe6oqaL3Y08wd9yiCK+yuOoaN2JeUxkPhM5TwsKqGAGP2M6Cy9aOCPcPIJaJc2p6f6GfbgbWO4jv7k2y1+KuNh1R0W5g+jYnWziXTKMZo2LXVsubgnVGcmaabFmH3AoEShCmkR3MuJJG9RSL0mxyUtOqOx3NSRDPAhUoOSRXC2fCpFo0xWl1nxAJhlnJLr37UBpNjtyLJ8XTZFi09RyTY59GYekiBXAqspacLnYTUNJJC9mtQrrgFoF/fJSEEDDd96Fi1NwznJxG6pD9f1ZXOyGopSWlUgYuxlY4yO/LI9l+wH3Am+EZf83SjN8Nlfai4tdX3SvXB22Nx3JNgeBWUiCShISC1ByzFB0zW1F10ArJGd3JpG2f8AttOQID/ESRyjiCb7CWA5wLf/II3yHr/IOPTiGrtnisJ69SJR+F7XCPBe2OwRJXgtR66nX0sk3qc99HRrr1FhOri+C9Ps54PF0OpKL3eeB2eg3coqP/DOp164GCn3kFzf2/hqGYRiGYRiGYRiGYRhGfVDY1DtgGIbR0PjI7wf2u9gtRkWSIcADLnZ7kHwzG7gCzYregWbrn0SizUZgEPvpyi+5n4OMpJBjjOUZbiUpDpxChadPu9h9tzm0l0oTUn0WudgtQS0NhgITXezKkHxTlmdaTXF4vIdaIXzFxW4ZKhIVV/KYTCu6cpZiJDGd5326sYCreYAXGUwHyhjEk3yey5lAPz5A38FuHAVh8+dRQau2vI9aYn1shBsf+XIXu1moQHy/i907NnvcMC4UzTuQkWuSP8+REWvWodSaD7V9crFrE4r0SbLLYSTYzEfJLlX+luZYX0+UrrERWJxe3kd+tYvdd1Bq1SQ0bk+3IWod9v8Q8DKwALWQujr8uQZ4urapJFWk2LxBPafYuNi14mKxJpFrErFmA0o6aXC5Jmu/ilHq0Ah0XjxZlazqYjcBJd+9kEPIGYiSPJq9bAMQzsU94bEiJPe0JyPfjAFautilBZx91SU55bHd9S52O5FA0h+l3UwJUtz8XNdYOH+GoO9qDHAApQwdBbZmj8vC78AEJKTNQeLc/0Tn3NPAu8nnCImIQ5EMcxCNm173kT+bWuUKF7spKGGmDyfpwkQ2U0IRJazmcvaxnw7AcO0ALVBy4l5gJ7qmC8PnfS4l2/RB8tFiJNvMyWozVYB+H4ag1JuLWkw1NiHpqxz9XmxJvbQbnTNbgI4udoWp6+MAyXExDMMwDMMwDMMwDMMwjEsQE24Mw/jYEIpcO4GdLnYL0Ez9Iai11HaUcHMvahWwHBXNBgG7eYbPUsBxvsGfsYa+vMrX6cd2rrzQauoU4FHh48VG/WDV4GJXREaAOYOKRTtR8e9uoIOL3S5UEDlNbnHGh2XPhj/PoGSDGWFdy1D7lIOp188AnlNcwwkKUUEa1nEj7VjDUF4DRtOPjXRgBmtpQT+6ISnqHG0v3KMGAFtc7Nr4yB+rxSHYigSjXtmzwj/KhGLhYhe7zcB1LnaDULGywVqCGEZzIoiCnbhYrOmIfquSxJr3kVyTMwUqrKMHGfGkJUqj2AS8WdtklyAvXIVkz3k+8ttzvS+IAi+62M1FRf+ukPqd1P1mXdi3T6Li9UokGdRU/qksxaZOnzXHdrLlmi7o/0maVK7J2sdClBA0Ft1DZlV3/wktwQYgYeJMjrcMQG2HLknCGOpQeKyFC8k/iYAzFY0n9nFxG6pcx6K6bR0DfhNSnm5E53QP4JMudq8lskuQYSaQEdLaIVn6SiTsHEP3wa6JdBPEnRvQuG0RagPVG11L83zkT7vYtQ7JMkORhLMBpeR8SMJL0QaNJdswimWsoh8jOchRurGJdnySIuBOAB5lJBUMpz0buZWnGch+NCbbB2o2FdIZr0fjq0lI8slubXUDknVmNWU7siy2o9+QLanndgE9feRLXewOoWs+kYP2o99nwzAMwzAMwzAMwzAMw7gkMeHGMIyPJWFm7SZgU2jnMRAYhQo3u1Bh7BTQmROcYAfDeJD/RXtOM5lSlrGCd5nMlTyTWu0eYJKL3dz6KHyEgmxalqnpI1n2PBdLMMnjKJo1XYyKt0NRIXo9KkIfTd5b2Yx1F7tfoxYMfVGbg0MXXnOukK9ThqeAChwnKKSICvqyhQ3czEp6MooiSmlDOV24ileBXXiOcYa+nKYEgDMMwXOClvQOqUTbUaGmHBXKqywq+8h7F7vlqHD6sRFuEnzk97rYzUapF/e52C3ykV/X1PtlGPWJi11LLhZruqAC+CFU0N2Piub7s5Ipcq2rAyra90VF/v3od+f1sHydEkpCofz68J+z85HgfORPBZGhNxIA5qLf6MFISNgAPJ/+Dc5zXxo0xSbINdltoYrItIXaALxTjcjQaATpaAiSZ/cieabaY+piNwxJHs/luv+72LVDiURNmkBS3/jInyCMpeCC4NsdXTejgZkudke4WMDJW5wNKU9lSO4FScF3uti9iNJgkpZr5UhA6xPecw6JwquQOHWli90TKL1wOko3HAHcgZKh/h8a810eWlp1R6l4b9UgNaYkrL8rQ9jDB4zk/3AXHsdwyhmBA1bxSZ7mKko5TjHPcDdP83X+lO9SRHskMrcKUtDNKKXqKiTblCUbcrHrhX5DVgPLmllq0nY0nk6zCx1v0HfVjXAt+MgfdbErcrEraUbSkGEYhmEYhmEYhmEYhmHkjfPN6t/nDMMwmo4wO/1zqFjTDbVOKGEzHXmMa/g7/h5Cos2T3Eg5Q/ljvpe1mn7AU6jIU1dZpggVjXLJMlU90ik0Z/JNOQiCTy+U8NMPySnrgW15tJwaDkwELsgczrlHgOiiNw7mBR7meWYxgw3M5BwdKeYk/XmZB3gNGMZOOvFDvnDRcoXs5m/5HCouF6Dv6Hz4+15UwNkN7Kmk2FkAPAS87CO/L5/j8VEkzJi/DhUW36xlYpBhNClBEsluCdWSTGpN8ufBfH7/giTQi4x4UoCKxtuBHbVJ6KhiW33RNbgGeK+6Qnn47RqA2uQUomSRQvQ7fRr4ANiYo31RVevLlWKzDbUXrHXBuwq5Jkmu2YtaDjULuSYbF7v+6D52Et3L9uS53ACU7vK8j/zhSt4zFmjjIz+/fvb20iCcb13IpOD0QOOadBuqg3lcBw5JHGNRas0gdM1uRvezhIFIsDmD0qyeQ99nK9RicRUax01G19JTYbmhYdm9aNyzpbprKrQb6xgenZAAczUVdONfuJor2MJM5nOStjzFNXTiOPexEFgBnADgHI5/4N95mBcYyKKwn4tQUs9uQkutJAErlYw1Mjy/g2aIi91ngBdDS9Nkv78APImkwf4+8q+l3n8nsPTjlEJoGIZhGIZhGIZhGIZhfHSwhBvDMIwM3VEhZxcqPrYBenCaqbTEA/egdhAn6Ug79tARGI5+SwtR6kAXJO2sJ0t8yfE4TSpFJsfjbGPOWg7b2gHsCIWkgWiG+rUudqXA+spkFR/5tS525Wg2e2/gLe/9I8AjLna3oiJmppByHwuAjWim+TFU8O0FlNKLATzC91FhrCcqOh1Bx/hZdJwvD4/k2HdB318XF7vjSMBJHod85Ctc7FaiYt2FIs/HDR/5/S52z6Li/b0udkuAtc1sdrxhABeKtO3JJNZ0Dg9PRqwpRQXqIzU5j13sOpERbLqihLLtwEtJkbg+CeLBBCQNvl5dYTm0NBqOJIPj6J7UDiVVbUaJYnvz3Ha9p9iEZLjstlDFZOSajcDC5irXpHGx60mmJdE7lbX3qmTZPug+9pvKZJvAAJQo97EiCG97wmMFgItdezLyzSiU6JIWcPZmp+qFc3SFi9024C5gOuXA09zCQfpSwDm68x5fZBWFnKWCQczmLOuIOU8JbTnKl3mbNtyLzvv/QN/3DPR7sp5K2oa52LUAOiCpphMZwaYEtdE8EP5cCLTlCKc5zlSuo5RiOlDMKoYBi5mJkoBGojZR+owOx3mOouuyPUpYWo9km3kp2aYEST2FKBnrRC2+ksZiG/q9OQgXkgZ3o+98D7re0hxAx9SEG8MwDMMwDMMwDMMwDOOSw4QbwzCMDCVo5nXCMaCUU5zhFBOR9HETcJwWXMZllKCCwqnU4wAqNMxBM5hPACfyTR9oLoREh7XA2tAKYyhwo4vdWVQIKs0u9vjIH3SxewaYgloXvRYEnSVoNnkJuu/0R8XHFihJqBjNVm+BWkNsRoWocRBKairaDAU+gb6X933k33ax60hGvumIhKHDSFjqiQSbkiAD7QdGuti95yN/oH6P2KVDKIAuc7HbgpI2BrnYvXkpFMaNjy6hqN2Ji1tCdUK/oUlizUqUkFLjQnNoOdWbjHhyDkknK4CdDfkbHdrD3IAky1lVpciElJgrUFF+b9jHHv8/e+8dJld55mnfb7daauUsoSyhgCRAKCCRcw5Cxh4bbOOxZ7z+7NlvPOGamf18fRvOnl2v1+MJnpn1eoK/ncHGxuAANhkMBoEICoAkUEAot7LUyjm93x+/51ClUoeq7uqEnvu66lJ3ddU5b5065z0Hnvv8HiTqLAdej0k81sj66kuxWYeSrUpKsbFCfybWFMo1uzC5BjjQkeQ9S/yahWSKhSgpqBRpazASIF6ISaxt4HU9gJ5kCXnnOCYm7QOUhqcWa1kbqiuAvtY+LRMRlFaIAAAgAElEQVRwtmf7fEziXvvbFn7NPfThOP+Ov6KWg/yEP+ElunAbx3iOQWziEL/LDxjOGDYzks50BzYggW0a2m9fzpKMQhoqrJ1cvlTTF313+8jJNSvt3zP2dzt2r6EPJ+nBEeYxiRt5iP3sYyWX0ostvE8lVXRmHBdwkDX8is/QlcOMYiG6PhoBLEHXRnNjEjfasgejOWQ1SoIpKrmwDalBLdaW5j23DRgSk7gupKEypKF7Xju9WvSZHcdxHMdxHMdxHMdxHKfD4cKN4zhOjqPUNS+OZRuRwAe8wAUcBiazlVvoww57z2FUwDmM2mcEJJB0yx4hDaft70fIE3HqeO5oeytYmoixKKThbSSxTAA+Y3crrwI2ZHejW9H6tZCG84E7QxrejUl8L6ThEeBPUAH4BJKXTqMC2yFUzAK1chmDtuMRVGA+ZMtdHtKwEiXvXBbSMBNYDCyJSVxsReGRSL4Zhu4W/wDdTV1l6+oE/IUlu2QJONvOxdZKJkg9gRIGPhHS8A6wrL3tf87HD0vQym8H1R8lO+wjl1yzBqhtajsnS8cZQE6w6YeEhxrg3dYSzKzd0DVornqvvuPLUj+moHNH1iJvCJIP30Ktreo9NsuVYlMg12T/Fso1JScKtSdMgJqJzhPvolaDJQkMlpB0KxI2tjXy8jGoRVF7lyTaBBPo1tkja/E2iFwCzk0hDQex9lPA1cBS9nAvM1hFNbMYxlIGsYxaxnCYCt5mEL/HowznKqCS4WxC1x0H0Xzzj0hEGxrScBESa3qj67AssWat/byvyO/uKDp2b+VTzONZprCAbxA4xVB2cgePsob+zON2TtCfCo4ziJ18kh/QmRMo9WUrkpNfjUncYNtjCkql+0jA6QBsAW4MaaiKSTxhz21FrddA22kw2sagOX9S6w7RcRzHcRzHcRzHcRzHccpDiB3z/5U7juOUHStq3IfugD6T7/MVIPIFfsRyRvACf8QD/JoxH931nKUz9EVtj14hLzXBCsyZgNM17+fC3zuTk3jqEnI++r0tU3OsIDYGyTf9UNFkVXanuL0mS3U4igpl/x4JMcdRK63T6A7onaj4AhJueiJBZiPwPNomT8ckHshbdrBlTUXbbzHwYSb+WFrGEHvNaNQyYqON41rgZdSeJburPtrfMgln17lUHLW7+q+1X+c20hrFcYrG0ivyW0INQMdsLbnkml3AnsI2Mk1YV1dgOJJOhqO5ssYe25q7/BLHUomSvUYCL+XPjQWvG4yK6UOQJNMJbZ+VqN1bnTJgAyk2NUBNMSk2Rcg1O+3fDivX5GP7xzTUsud9YGmeDFDKcnoB96D2U2uKeP0c4J1SWlU5OWxf74eOkSuAu4CdPM8oahjE53mDI1zMg0zmejbRm8E8Sn+uYA8L6E0lR7mYxdzG20AXdLy8jtJXdpMTbPY09brKhLnr0PXLHJRmVYGSkyISh/JbinVBwtZm4B0kEk9E6YhPxiSut1Su64DuqIXcAToQIQ13I8kwE4cqgC8CP0EJXtUxiW/Z36pQO9YHz6VrL8dxHMdxHMdxHMdxHOfjgQs3juM4hhXjvoGEizOLLjvpxiN8kT1MphMHmcrj3MkCVKAchaSSGlS0/CUSOQbYsrIC6N4ixlDBmQJOoZyT//wpzhZy6krQOdaSxVJLVphgj9Mo9ebDmMRD9nluAb6KikqH0fY6HxWjzseK7eRaSq1F0tNJVKD/DSoqP1PXNgxpGIKKqP1QAW1FYRHV0giy1lOXIrnmBWBjTOJRK6AOznv0tnFlAs72mMQjzd1W7RmTmC4EptNIGofjFGL7Ty/OTq4J5FJrMsFmXzn2LZtfBpFLdumFCtg1wKa2Sq6y4vvNKLHn1cKUHttWo1CiTT80b1ej7bOcetJQGkixqaGRFBsr3ueLNZlcU0tOrNnJx0SuyceK+VOQ4PkhSjhq0nxuAtkc1NZwRRGv7w78DvCQiwTNJ6ThFuBKYA8fMpanuI/9DCISmEQtn6EbS6nkcTozkc3cy+vUcJpHmcPN/JzLeA/NE3NjEl8qw3jyz5vvAMuAB4D70XE9l1x6zgd5b+2F2mZmQvIlwJvAj63l0gB07bQBeKsj7jsmsfeKSZyX99zd6DrtJDAzJvHXeX+7H3iumGtlx3Ecx3Ecx3Ecx3Ecx2lPuHDjOI6TR0jDncAsFIdf9NtQ0sAUYBHw/ZjEfZZqM5RcAsFpcsXRLU25s75grPmpOfUl5nQj156pPiEnPzWnuQkT5yHxZgwq3q5CbQJuAHrzMn1ZwBUcox9dOMS91DCBD1H6zAEeZjqruJub+C7XsBJtv/mojcks4NmYxNp61j0AJd4MRUXr9+tKeQhpGAj8PvAeKtbvQUWtDTGJe+w1nVFBOkvAGWTbaHveY8/HrTANH6U3XIuSNuZm28RxMvISJ/LFmv4o1SFLR6lFSVGHyrzuHuRSbIahNjHZvLqjrQvTIQ3jUQrHopjE5QV/q0TpKlNQwf0EOn+sApYXFpqbmmJTINdkgk01Z6bWlE18aq/Y9p6EhMxN6DtpckqIJQLNRkLp4iLfcyEwMCbxlaau18kR0jAbmMIpdvGXfIvRvMoneY2jTOAJPstAKhnGfh5jCF/h+wxjJXCM/8P9BE7z+/wMnc8XxyQ+1cyx9EIJNBXAK1kynLW7vBvNA/NR6s1uJNZgr5+OrnsuQMk2TwM/iklcG9IwGYnB82IS19JBCWnoC9wek/jTvOdmoGuLd1CizQ/zkglvAdYWkxrlOI7jOI7jOI7jOI7jOO2JTm09AMdxnHbGQtQGpBrdeVwMEUkby4G3gDkhDeuAt2MS1wPr4aPiwwh0l/2NIQ07yRVOd5c6UEtNOI5SDurFio51peb0R4Xrj+SckIaT1CPj5P9eX6E3JnEbsC2k4Q3Uyuki4EvAWt4EFnAzs3meC3iVzXSlOzcAq4G1fMhANjGNKvLbGe0ALkMtoE4Cd4Y0vBCTuJ0CYhJ3AS9ausQlwH0hDatQ25BDea/bGdKwEBXAnkeCzijgjpCG06gItgHYGpO42bZhQHepZwk4U4CuIQ07yLWi2tFciao9EJO4P6ThaVSonh3S8B6wpK1FBqdtsHSQTKzJ5JreqC1cJtasA2pjEo+1wPorkXSSJbtk0sl6VJBuF8lTtp2uQsX8p/PFQBNgJiMhsNqe3o7OGavz29jUkWKzD50n5lJHio0tu7AtVCbX7ELbaREfc7kmH5uvxyFpYQ/6Pko+xxYsswq4HaWiFSXbGOejRA+nPBwFOrGL7hynH7PZQTVXUM0wJrOM3zKayfwc+CMq6Y7ElkNU0Y1TZNcBlei6pknY/jUJ7V91pcEdQcfeAuAN4N+ha7UhKJlwJLrm6omu35agZJyakIab0LXGrzt6a8eYxD0hDSGkoU+eTLgVmBWTeCKkYR86n2Tt9nbb7y7cOI7jOI7jOI7jOI7jOB0KF24cx3HyMBnjEdQSYBvFSTfVqCD845jE5XYX/FTg0yENK9Cd1MctKWQPsNSKd0NRUfU2SzLIUho2F7YgaeZnOgUctEeDWPG2rrSc/vnP2fjrFXLs321Ad5TecJRFfI6ZvMtk9gEzGclylIihQtUzfJaZPMabfC5vSCfRuWpCTOLSkIYTaHu9GJNYZwqRFaleDWl4G4kxvxPSsB5JI1nRZzFwJyqUZdudkIb+SL6ZCfQJadiE5JtMitoNrLDXdiUn4MwABlgBKb8N1f7Gtnl7xIqHy0MaNqK0mzEhDa80t2jttG9sn85vCTUAHfO7kViTSSK78yWRFhhHL3LSyRBbfw3wCkrNaVFxxLbDeHRsZ/LldmBVPalZ/VALqR3A45l4F9LQE7gYFf07oUSbZSjNZoe9piKkIT8JLROK1qF2VEfz1tPFkrwK5ZqsLdR6zjG5ppCQhpEoDe0kSh3ZWoZlVgK3of1+fgnv64qOpU3NHYPzEfuBkQwGurGfuczgDnZziOW8xQx6UMMoltGH9bzE5XyKh6mhD5uYwl28isS3TmhOKRkT4q5DyYFP1NP+6Chq13YYeB1dH76Njtfz0HXRj1ErqmrgOdQm62tIvvlVS86vrcwmNK9l22kH0C+koZP9PIiccFOL0n4cx3Ecx3Ecx3Ecx3Ecp0PhLaUcx3HqwCL970dtoHag4l0hnVCxIACP1tE+pAcSMUYhwWN5fUWUkIY+KG1mJCry1qKklU2W3NKuqCM1p76WVjOA0ZxiF9/ky0xnIR8wmdN0Ziy7mc1OOjOX5+nCKi7j63yfb/EtruFH1lIKVHCfF5P4kq17CHALKqZuLGKs1aiwdSFqFbY4JnFXSMPtqI3Uinre1w19HyNR65pacq2nziqymTQ1gJyEc579Kb8N1a7mtu1qC0IaLkBJQ8uAdz3tpuNjUkt+S6gBKPmhlryWUEjeaNHv24qvmYA4As2t+QJi2ZNz6hnHQCTbXWZjOE5O+quynxcAC2MSd9p7svYvb8YkfmjPZe3tLkVC4TbgXUzYaSDFZiOWYpOXXJMv2HQlJ9dk7aHOWbkmn5CGwUi06QossHS5ciy3AslUp4GXStnWIQ2TgKHZuctpGpYoMxzJMiNQq6bNrGEaL3AFtfQATtCXD7iXnzKUA2ykD7/i99nHWDpzkAk8xb28gc7N45G89yFK2NtczPca0jAR7WNLUXLeWfOiSVZXIWkblExViQSbE8AngffRHHMe8Et0DXkz0AP4wcepjWNIw2hgckziM3nPzUFiYHdgRN61XS9gdkziT9pgqI7jOI7jOI7jOI7jOI7TZFy4cRzHqQcrvl5Krvh6ArUDqCRXfJ0PLMqKr/Uspw8q0gxEdzmvaqiAbcXnIeQKslXoLuEaJOC0SvG5HIQ0zAams5nID0jpxRY+z6NU0YmHuY+xVHADFfwjPXiAdxnIev6SO7mRp5nJMpSA0xMVUJ/KW+4glDjwRkxiUe0HLJVnIkq92QNsRm0hHm2s2GaC0TAk34xC+8EGe2yr7/u0wvp55CScPuSSQrahFJx20RKnMUIaugPXoKLgK+1RBHPOxoSBPpzZEqo/ms/yxZpdMYmNpmCVcVz9UBF9BBIXm9VirwzjKUWyrAB+YT/3RiLG3pCG4SipYjLavotRYsUWcm2xRpJLscmkotPkxJpCuSYTa1yuqQNr1TgTbbPs/FqWbWSix3VIHn2uVPEspOEuJNquK8d4zjVMlr0AnaePo3StdcDX0fdyECXObWtgMZ2RbHsQyTVD0HXbXGAskm+6AWuBD+u6lrNz33UojabOpLcCWa8HunY8hM71WULWbvu3ApgA/AzNIYOBF9E+PA2lZJUt5bAtCWnoDHweeCgTzkMaZqE5bzVwZ0ziw/Z8QC1IH+5I17mO4ziO4ziO4ziO4ziO48KN4zhOI1jRZwIqhHZFLZN2Uk97kQaWMwgVY7qihISiinANtFepoRXaqzSHkIZbgCvZxT6+x3eZwYPM5k0AXmAaS7ibMRyiO525gzVABX/NldzBCi5kMypadwfWAPNQO4n9qHgWgMtRy4YlxW4Hk2fGA5fY4xng9RKTCwaQk296o+8iaz1Vb6HIpJ+srUQm4WTFuOyxu51/p+PRdv8AeLsjJvZ8XDFZLxNqMsGmDzpezkiuKWXuKtPYOiNpLZvLTpObx7ZkbZjaApNtvgBspbg2ggOQRPlz4FHgfJRQMQLNz3PRfNCPs1NstqLUm/y2UIVyzS5gb3ueB9qaUhLkmrGOK5AQ8XSpy7brhvtRq8mPS3ugVsHSiiaj73Y91oLNrqFuAHoBdwPvoOOpMSqRuFONjq2/zxdrTIoeZ4+IRJDVMYn7QhomoPPd+ygdr65Um0JZLwBzkNi7HyXDVaFkntM2hh8AY9B88VpeG7prgOqYxN8Us606AiENd6NEoI32+wjgkpjEp0Iavgj8PCbxsP1tDro+rrNlqOM4juM4juM4juM4juO0R1y4cRzHaWWs2DALpaQsKKWwYLJIflJCNUpKyNpPtWoRvTFCGqYA9wEb+BbfZgq/4m7eAjLh5i6gghMMIKBC1jGqqeI401jBnbyLimvzgcNIdjqM7nY/gdJvrkZFt1XAAXJCzn77/UBd28Xupr4KmI3aGywG1jQhxSBrPTUKFdZ3oWL7xrpaT9Uxhj7k5JvB6G77HeQEnB3t7W53+8xXo7G/EpO4o42HdM5hBf38dlD9UbLCXiyxBkkctW1R8Ld9uz85waY/SqLIUmz2tfaY8gkh/CFKU7iYEazgy/wrcJS19OdHfIsKcuLcWJ7n8zwNwE/4Elu5kCNU05UjTOVVbmYVSt9YgQr2w9FxvA2lXBxDYt5Ae35X3mMnLtcUje33U5FAsRzJlmWfH0MapiOR6smmpG1YG76RHydxoiUxGXU8SrPphI6lD2ISj1lK13T72w50HK0D7kLHWDHXPdVI0FoC/H8xifvrGccgJN5MQuf03cAvYhI31fP6+mS9++y9B9D1y1Qbwwh0zC8BnqijFWklcA+6FllaxOdq94Q0TAW6xyS+br93Ri23fgjcCqzIWsCFNFyN5sP322i4juM4juM4juM4juM4jlMyLtw4juO0AVaMHovaDuxH4k3JLXrsLv+soJ2folCDRI02neRDGroC3wC28xB3sp2L+Dz/iypO8SP+bwbyAbfxEqfpTRUXcJJNPMgfcCUvM5V59KQn2k4vorvO96GC9iBUdKtCBa3JSLh5F7WQ6FnwqLTX1SXk3Ap8iNKDegBLUaGvZEnBEkaGokLdKCQFbUBCVL2tpwqWUW2fL0vBGWhjzQScbfUVC1ubkIbzkbT0IWqt5kkOLUBIQ0/OFGsGoH2/lryWUKhQWZIwVuZxVpNrEzUCFaCz+Whbe9o/QgifBE4zkK9QzTC+zPcBPhJu/iN/QBX527ITcAGPcxXTWcMI+rCeITzMBK4l5Vp2oLnpMDruO6F0rlpyqTUu1zQRm1svtsda4J0sFaMF1nURcBHw66a2/AtpuB21KCqq5eG5irWWm4zO81uQRLUlO0asZdgN5ITbwcCzMYkHSmwDF1AaFUje+U1M4vZ6xjQOtYbbZescZctfDazPBC9rI/V1e12h9PMZe+5DJN1NQHP3etRSahfwnXpaWPUA7gVejEksJsGnXWPf8a0xiY/kPfdJ4A10vVQVkzjfnp8MDIxJnNsmg3Ucx3Ecx3Ecx3Ecx3GcJuDCjeM4Thtid25PAqahO6QXNlWmsGVl6TcjULF3Eyp2b2qp4mQR47oTmMUxtvMQ97GVWVRwgvNYxGf5Jd0+KpINBMbwP7mXm3mBmRxBhapnUNuo81FRrisquK5G4sxAVOS/CxXcVqLi2A5yhe7A2RJO9hhvy5iHinNDbB2LUcuK3U0VBaz1VCbf9ETfxUaUflNUKoN9r/3JJeCchwSibeQknJ1t1drJJIurkAQyNyZxW1uM4+OAfde9OTu55hR57aBQak2bS1c23kHkJJveqGiezTkH2nB4jRLS0JVHeZ69VPFV/g2oT7jpjRIqeqM2USeRrHeaf+UyevMWn+Ip7FiknQhQHwdsH5uIJIlt6BzZYulI1jJvJkq2adL+awken0ftpNqsVVp7xVJcxiDRphdKs1kZk3go7zUByVVTgbeRmFENvJCfOGTSy6WoXWcnJLudQufIKnSszkdC6E57zwgk8byeL0SZIHyNjemVTII22WsUSr4Zgq6rVgMXcozLeZAbqGUSJ+lONTuZyWPcwESgikVs51Xu5hDdGEAtc3iSoSxC5/L5MYnP1rONhgPXA4+11bVbOQlp+DzwVHbsWru2I2ienB6T+IQ9Pxi4KibxsTYbrOM4juM4juM4juM4juOUiAs3juM47QBrp3Axuqu+LHfvhzR0J1cIH44KxFnaxPbWKgQ3chd4IaNQm6KlqLA9DXgceDoTDEIa+iDxZiwqsK2xx0HgDnQn/BokAgyy5exHhfBMwtmdfX4r6H4BFeWOIzFmKDAFtYrag9pX1FLQqsoeB4uRXez7yFpPDbFxbAQ2lFpAtjvg89tQ9UXtKz6ScFq7SBfSMBq1mVqLiuJeaG4AK+L240yxph+SzD4Sa4BdTU3ZaAlsP87mlGHomGj1eaUchDRM4VG+zx4q+BoPAjnhpgq1gxvJLu7lND2oQnPLbjQH7OAIe/g7vsZE/gv38t2O9NnbOyZcjEHyy0GUAndWGkiZ1zkKuBaJAXuasZzxwPkxic+XbXAfAyypaxJqB7YbpdlsKDxu7HXXI1H2TZQ2cwAJnXWea038nIDk2a5I5tgJrKqnpWQ/4HbUzujdkIaxtp6V6PqrofVkstADHGYjTzCJWbzMKHYzl4uYx1f4Gm/RlR78A5dwJ5u4kOX8gj5sYQh/zrfJJe98u75WoNbWbDjaHzv03BLScC267nrffh+N9oWXUHupB2MST9u18Bey39touI7jOI7jOI7jOI7jOI5TEi7cOI7jtCOsmDMNFY6WA0uKTUJpZLlZEkWWftML2IwVyvPvLG8JrE3AA0gIaUy60Z3hKrD9BN2pPhVYAryXX4Sxolkm30TUvmkMSgt61Qo4FUhkyNpQDUJSTS05AWcA0CMm8cWCcfcELkGFoW1IkKngzIScHvaZCkWc7HGojoJiJyQrjEISznEb+wbUCqykQpMtbyC5BJzBtszteY/dLV3ACmnoAlyBhKK5MYlbWnJ9HQXbLplYk8k1PVGLtMLkmnYlKlkaxWDaWXJWqdg80KXgcQO/5A/ZR2d+n5eAvhyhH9s4j5F05jDn8TT9OcQRvsxj6Pjci4r5kX/iS5xkIP+er8U0vtRWn+3jRkjDMJRYAkoB2dwK6xwK3IzaFTVL7AlpuBVYF5P4YVkG14ExcWoEElQGoRZLy+uTTEMaLkDf/RIkut5h/y4sdyu2kIZuwGwktWwCXo5J3FHke6ega5qj6HN1IpN6v8OfcSM7OMEwltKLr/IS8DIHOMbf8rd8hm8yiW3o3P+zmMSl9awjALcB+2MS32jmx21TrP3kBVmij13r3g/8CPgU2vZZotD9wHMxiXvbaryO4ziO4ziO4ziO4ziOUwou3DiO47RDLMHkUlSoWgIsK2fLIGudkKVUDEfJDVlKxbaWEDNMurkfOI1El7raNHVCwsgFwKNZW4GQhl6o1UMXJNLsqmP5A5F4Mx4JMjXAI3UlFdhd1APJCTjn2fJfANbb+HZmySK2vS625W5EItRu+1tAEkJ9Lau6oe1bn5BzGEkYWeupTGjYgGSoJglXlgSU34aqOyoI5qfgNFvmqmfdI9H23IgK5i2ynvaIJcDkt4QagPbb/NSaWlpBgGoqdrxl6VhDkGSSzQ87y134LmFclZwpzHTmbImmvucqUKuZTui47ANcwjPM4gBV3MdGlC50Ekl++4FILYf4X9zHn/Kn9CYnFz3Ip9jJRL7Kj+jF/JjEp1p+C3y8sRZ8l6HvZwGSVlp8X7Nzxx3Ai82VBO3c8gDwk3Np3ivEzpkXINHmMBKI19bXnjGvnVNP4GV0nN4KvB2TuKKFxjjG1tkbnauey29X1ch7b0GJOFvtqW7AIHYzku9xP/8Xa3ibMRxiC5/hO2TXO39JwjSe4FbeRXPrvJjUL+uZrHkvEo7W1Pe69k5em7WHsn0gpOHT6LuejGTTZfb8rcCajvx5HcdxHMdxHMdxHMdxnHMLF24cx3HaMSENfVFLjQHA26g9Qrnv8g5IPMkSLPqgIlKWfnOgjOsaiESiy1BB7QQqgleiVJuTqLXTMlQIeyMmcV3e+yfYe1ehQtxZxTv7PEOAz6AUmfnorvo1MYkHGxjbVaiV1DpyaTgnyKXg7ECJJBOQfLMDWByTuL2Rz1yBUnDqE3K6oJYpmYBzEiUQ9bV/t2DpN1lbraZghbv8NlQDbb3bMQmn1NZWjayvM3A5Ejdei0msKeI9XZEwNRioRukB26mnLUhbYvtZb86Ua/qjpKVMrskEm/1tJakUgyUkDSUn2XQmJ9hsLue2t3WVIsrk/x6AYwWP43X83hm1lemPjuUBaH/vjYS/3WiOG8hjzKGWU3yFJ+3zH7fPvQe4nK18yD/zLf6Mf6Un7wLH+TGz2cx0fo+/ZhC9aKRo7jRMSENvdJ47D3gHWNmKLQ/7oJSTV2MSN5RheWOBCVmSx7lGSMMQJFCMQO0Fl9clyBa8ZzRqR7gKXeeMQK29XolJ3NgCY6xGssxA4BV0Lr8MCa/PFnOeDWmYjdpO5tKQjlHJP/GnDKITn+UkP6c/R3ib3+UXH73mb/gPTOA1ZvMmmpsWNybrhTT0B+4CnmxOq7O2JqThHuDd7FogpOFqdE11AhgSk/iyPT8DqIxJXNBmg3Ucx3Ecx3Ecx3Ecx3GcEnDhxnEcpwMQ0jAYFYS6oDud17fguqrJFd6HoyJ2VnzfWo6kHVvHBFTw6opatOwkT6ywtIM7gWfyC3YmZWTFstfqazdiost1qG3DRvs8+4A16E77wwWvrwbuA36e/c0KwVkKziDUmmo/Kth3R2LPNuCdmMRNTdwWnahbyOllj4Ho7vnuSMhZiwqT64ADxd6RX8d6s1Zb+Sk4nTizDdXO+hIJSljPcFQ83QK8Wdd4TcSaSU7EOo7Eo07kRKwFaN9vVruXpmDJKn05syVUP7TfZok1u4BdHajFUh9ykt1gNP7sON/dkCBk+2xDckxD8gzULco0+lz+vmjzQB97jEDC0HnoeOmExJpaJNZsQalRm4G9MYmnQwid+DozeJl/4hA9uJ8XqGAji+lDTw4znt0c5Gp+zDiO05M/5WfAUH7GENZyKV/grxjGfhppC+PUj7X0mQ6cD7yHWgY2a74pcf09kWyzsFztn0Iabkat1laWY3kdAZMrxyPRJqA0m1WNJfzY+65Ex+0rMYnbQhouQi0kn2+JuT6kYRSSedeg7z1/TpmEhODfxCRua2Q5ZybcnKIfD/E1TtGTL/IMnXibh/gslfTgc3wfSSXwHf4LU3my2ISbvPVNQNvlVx01OSmkYRrQNWuPZSTdje8AACAASURBVHLaWGAhcFtM4iP2/GhgYkzic200VMdxHMdxHMdxHMdxHMcpCRduHMdxOhDWqmcWKt4siEnc2shbmru+gOSCkUi+6Y8KTJuAjc1JXCly/WNQUevxOgSZkeiu+M3AW/WIHAG4ChXhn0OyxFhgNCrGZ/JNJvlcCZyKSZxfz3gySSVLwBmMisV9Ududt1DyTtm2ixUlMyFnFDAOGINEg8NIlNiIEjnOalkVk3iihHV158wUnH623PwUnENN+AxV5BIE5uUnSZTQamwQagv0SEzi8lLHUMJYO3NmYs0AJD7tJ5dYswu1wOgwhU/7XEPJSTaV5MSqPWjbFps2c5oz5Zii5ZlShAoTe3rbo6+NfxjaN7uh4j7o+8jmpc32+7765MCQhs58j39gF1894w/jeIp+bGMJ93KCnlRxkr4sZTa/NLmmP/+VbxE4RbD9NFBB4JvxRPxvxX6ucx3bFy9BgsYHKOWjVROsTNiaA7wfk/h+mZbZCbWTeqS9JXK1BJa8MhmdUzehNJuiWnKFNAwFrkeC31to3r8MXWs8W85kPVtfF+AKJPfMre/ayQTRG5EcWq+EFdIwBQm6R4hM5BFuYA+VfInv0g2l0PyKa9jA9fwxTwNLOUAF3+Vv+DT/g0lso0RZL6ThGqA6JvE3xX/y9oNJ1DfFJD5qv3cHPgU8BHwRO26speHsmMSftN1oHcdxHMdxHMdxHMdxHKd4XLhxHMfpYJhEMg7dib0XiTe1rbTuLqjgnRXtT5JLxdjSEukEdlf0aNRO4WTB36qQgDQGtZ9aW88yLrPxPhOTeNgSS0agQuEIJHqsQSk7s4GfFitT2BgGovYSlyFJYwtKbNhuy94Zk3ikhI9dzHp7IIFlrP17CO0PB5BM0QuJOiepQ8QhJ+TUm1hkBeQBqEiZSTgnyYka21AaSlHtX6zIei3aJm8gWekLSJYopkBdbWP5cTmkG0vYKGwJ1Y0zU2tq0WdsdrJTuTFxoaFkmUHkJJV+aB/JvvtDNEGYQUkzZdsWNp/1QAJZJtYMsXH3y15mj13o2NpMThTaW+x4LMXqIiQJbAIWo7Zns2y5+QyysXxQ8HwPe/8WJB7NP1fbB5WKzbsXoqSODUhOrLfNXwuOozOa59fFJL5TxuWOASbHJD5drmW2N+w7PB99j92AlagFWFHJXvb+Wei8NTcmscbOMzeg+f2Fpqa2NbDOrEXVenS8NnidYq08b0cpPW/X8fdMGEuAwE8Zz1aq+TJ/RW9yY99GD37AN7mOZ7mMWh5hFDsZz5/zbXIS6beLlbNs292D2mN2yEStkIYHgCcyKTmk4X7gBTQPL4tJ3GDnhC8BD5d7X3Acx3Ecx3Ecx3Ecx3GclsCFG8dxnA6KFV8mAdNQAXpRSyfO1DGG/uTkmwGoCF4D1MQk7i3jem5ECRwv1dXqxlpuXYtSSF6vq4gb0jAdtbF6Kv/vVuwbiQqAw5A8sxJ4rpR0mLzlDUXizQi0PQ4jceAEJt/Yv7uasvx61lmFEohGoc9yBBW0N6BtUtiqqkfev0epX8g5WCjTWJut/BScnvaZPmpF1VCRzLb3TFR0nwSspjjZJqMaiTHfK7bliBXwepETazK5JnCmWJMlo7TaxZEVb4tNlsl/rjMSPvKFmNPkxJWs5dVGe9SgfTFrz1SUJFUuTHbJ0mr6IJnlPHtU2ssq0HeyG81pW+znPeh7aZLQZ2LVJej4XwssySv4DgS+jr77/P1wNNqeG+tYZGe0/1YB/yEmcXtTxnWuYMlg44EZaDsvjEnc00Zj6QTchSTIN8q87BuBbS2ZwNVWWOrIZHQM7QKWofN80fOIJZzcgI7neZZmUg3chs43c8ss83VGIscwW3ZR6Tv23q42rv3ZuExyvQjNJd2B89lKT/6Z3yVwkkBu7DP4MXexgNeYyOt8luMMoB87uJPvcz47kVBYsqxnY7gXeLGlEw5bgpCG69Gxt8x+vw5dP3QDQkziQnt+Dponiv7OHMdxHMdxHMdxHMdxHKetcOHGcRyng2OyxRRUCFoNvFPuNJUix5G1rMnaT4GK1ZuAzc2RS0wumg1siklc1MBrLkHbYRGwolCcCGm4GLgYeDomcV89n2EK8Bkk3dSg5JuNpRb7rbg4FW2TZbasXuTaUfVHxbxMwNlJCWkxDaw32Doy+aYb+h42oO13ouC13ahbxOllfztM/ULOISQdDCKXgjPIns9PwTlLYglp+DzH+SQ/ZQKbGcpJulPNTmbyGDewjIWM4XXmcIBRBE7Tlw+Yw6MMZx8NFCutuN+Xs5NrjnF2S6hmp2vYNqyieFGm8PeTFJksU8fPEe1LmfTWB6UF1aDvurUFvEpyUk0m1vRGiTU9bLwRCTYV6LvYbP/uIZdYU5akLJMELkGJHKuApXW1RLO2Zg+gfTWTbiZjYlwdi662z7QaHbcvnAsthJpCSMNolGhyBKWxtZmcZHPDbTaWueUU62zf/wLwaFucf1sC214j0bEwAKU9rSh1XrHlTEXn5jdiElfb872AO4B1SK4o5/cxHEm4NajlZFPk2U6o7dVgNA9k1zWVwNtICPwDzpb16mMcOqeuRueooqXRgnENt3E9VmyyUHshpGEsMD4m8Tn7fQI6d60CLolJfMqevxqdC8rS7s1xHMdxHMdxHMdxHMdxWhIXbhzHcT4m2J3i01GSwDJUXC6qLVILjacvORFgECpMZ+k3u5uwvK7ozu4FWcGugfVea7++WpikENIwEbXjeqa+cYQ03I7EhWMo+WYgklbWIJGh6LvwQxr6oKL/aPKK/laE7EdOwBmExJdachLOjuZKEyENPcnJN4ORBLMB2NCYcGJj7M7ZQk6WllMNHORsEacTKiz2sXV2Ji8BB4lGf8EB9vE893IVWxjEe8xlMPP4Cg+QsoHzOEY1l7GMKk7zEz7LUXrzx/wDuXYcf21jyqSa/rbOA+TEmkyuaSh1J1C3DFPM751RelFJbZmyn0sVrCytZTg6roYjuSlr67atpZNrbFt150yhJvu3PzmpJpATa3aj/TmTanZTRrGmjjH2RQX+EcAK4L3GhBiTbu5HqTY70DG7Em3fjGy/C8CjtuyZSOh5rpypXh2dkIYhSLSpQnN2XUlBrTmeANyE9scXy32chDSMAqbEJD5ZzuW2BTbHTEQJZAeB5cDapqTPWCLaDWjem5sJbyENg4BbUVuxFWUcexVKtRmBzv+bmrGs4WgeuBTNb6uB91Ga4GF7TV2yXkNciGS9/x6T+F4zxjYdzf9PtXZaWXOwtqSfA35kqUG9UJusn9vzD8YkRtuuA2MS57bhcB3HcRzHcRzHcRzHcRynKFy4cRzH+ZhhgsUMVHBaDCwvZ5uGJo6pCqWSZAJOBTlJYHOxYlBIQz/gblTc3tHA6wIqFl6K5KPF+dvA7rK+Eni+ruWENJyH7iD/WUziaZN9xiD5ph+wHsk3W4otdoU0dEfpORPQHf1LClN2bDsNzHsMQgXrjwQc1I6hSQkKluAzHMk3I1F6TdZ6amepCQOW6tCD+oWcTqhge5xcCkw3JChMQALSASQ5jAaO8B0+zVSe4FbePWNlizmfJ/kT/jPfsfWMApYA75FLrjlg6+tEaWkzVUiaaUiWqU+eKVmaKQWTns4jJ9n0QKkwWYrNWYktZVpvZ3IiTe+CnyvQd5al1VSibb6XM9Nq9gB7WkqsqWPMA5B0OBgVxpeVIh1ae6lLUUu4GSjF4iT6fFX283xUcN+Z974J9p7fxiRuLs+n6ZjYHD0LJXgsAla3Zou2+ghpuBbNTc+2xPnQWuXs6siJHNYOcTKaa9aga4faZizvQuw4yloI2fOjkRT7SjlFLBv/dSh55s2mCMc2345D52qQHDgYSYaVwJOFbY7qkPXqmu/yZb31SNB5oan7ol3j3IbS495syjLaCmsX9XYmQ4U0fB54ErgdyXC7rU3olTGJj7fhUB3HcRzHcRzHcRzHcRynKFy4cRzH+ZiSV/jshwqfH7aHwid8dNd7Jt+ch4r0WfpNXS1c8t87CrgG+FURCS09gKuR/PFqfjsTW851wG9iErfW8d57UMF+TcHz3ZEwMhYVcNeh4uTWYravJRFdhAqbW5AMVO9ntrSBfAFnIJJDsjZUO1Cht6SWGVawG4zEm1EorSZrPdWsFmB566hC275QxLkaiQ0nyMkMx9lLNf/AjXyRRxjFevJFnhe5gJUM5Q951t7XHSWMfIDkGS2juGSZwueOt5djAz6S5rIEm6HAPnKC2s5yCT5WXO5F3Wk1ndD2ydZVYc91RqkvZ6TVILGm2ftMU7A0lWlI8lgCrGyO5GPize+jebMrakG0E1hVX1KOjeFmJOOULbGjo2D77KVon30XtR5qU9EzI6RhFjqOnm6JfdSOoy8Av2gpAa6lMLFuAjofRSSorm5OOp6dI69Dc8XL+WJpSMNFKH3q+aa0U6pnfZ2Q8DYaeK0pEo9th0no3LwXnZtHoXnvrZjELSb03ITaGa4qeH++rNcJnaNOUYesh653srSl3zR1Pre0mE/aeNY2ZRltgaXzdMlEoZCGG5FEOgTYHpO4wq4dvoASbzpMgo/jOI7jOI7jOI7jOI5zbuLCjeM4zsccS2uZhYpfC2MSN7TxkM7AimVDyAk4VcAmcgkeZ7UCCmmYglpnPVFMATWk4XyUaLMOtTc5Yc8PQ4Wvl2MSawreMxKYGZP4ywaW2xOJN2NRYX4tsCZf7GngvVWowDcFSQvv1iX+1PPe3pwp4PRHbZoyAWcnsLuUQpW1dsjkm0HoDvwNwMbGxKZSCWn4FEo+OIrkjp6cpB//xo0MoIp7qUQtvTYAu1jNSR7hXu7iUaaxFhUve6MEp6eQNHOiPUkzpWDHwHnkjoEunHkMFNOqpKHlZ+298tNq+iBp6RDafhEVgCvQMdgVfT97Ch9tJdYUEtIwAok23dC+8GE5JA879i+KSXymxPf1QikNNahI3yH3x1Kw9K9paD5+H7XMaxf7B0BIw1Q0tiebexw1sI4RwPSYxF+3xPJbAhNEJqPkto0ozWZbGZY7Dp1r30cy6Wl7PiAZZSRKGTrQ3HXZcrM0um0o1abe1oH1vL8HkmwuQNthHdpfBgILKUhoshaRtyPJdlHhMW5C7QR7f72ynklatyAp57fNkG4GAHei/XtPY69vD9i+d0NM4s/s98nommM7MDgm8RV7/n68VZ/jOI7jOI7jOI7jOI7TAXDhxnEc5xzBEl1moeL6gnIU11oCK1pn4sEQJKNk6R67sgJXSMN1SEz4TZHJMl2Ay4FhwLzsLnhrXXAbujN+Xd7rA/ApVDjfVMTy+6Dkm3HoDvc1SL5pLLGnEhX4pqLi3GIkuRR9grbiXT9yAs4glA5TS147qpjE/UUuL2s9NQp9D4cw+YYiWk/lJdvkp9rk/3wBKrxuBY5yimM8yOeAAXyR5XSiChXftlFDZ37CZ7icN7met9D+cBDtG/NiEl8q5jO1N2x/ydpEnZHyBNQ2ob1XFWe3fsp+PoVSG46TE2sqkYTXB80J+VLNbmBvc1IuWgo7LkcjyaMSpamsLWcKQkjDxUDPmMQ3mvDeLijp5hTwUnuST8qJ7W9TkKzwIRIGm9TqrqUIaZiE5tUnWjJ5xtpV7Y1JXNpS6ygHJvaNRaJNNZYQVo7vzUSTq9F56Lf55z1b7w22zhdKlWLqWV8nYCb6PPNiEteX+P4BaP8dgVLSPgQm2vKWAu/Xl5Jln/U2dB6a29Q0LTv334bExpebKuiFNFwAXAI83hHmG5vDH0AphQdCGvoiiekF4KY8EedWJDx1mPQex3Ecx3Ecx3Ecx3Ec59zEhRvHcZxzCCt0jEetD3Yj8WZ3246qfqwglZ/80ZW85A90h/i2mMQFJSxzGGpJtRN4IybxiBXfbkfbY1Xea8cDF8QkPlXiuPuRS76BnHxT77a272YMEgkCEm+aLBJYQXwAZ0o4VZyZgrOjsWKryTyDkHwzCkkaNUgQ2Y/SRQrFmk7AgbzH/oJ/JwH3ARs4TTce5o85RB++yA+pZiySe6rZShd+yGwu4GnuZQlqGdSPXGujh5HU0O7EkELs+xhGTrKpICfYbC7mM9h30YOz2z/1QdtjPzmxBnJpNdl7TqDjvjCxpiNsvwp0PE1Dn+NdYENLpMiENFyDEqKWNfH9FcBVqGXbc+VOiGpLbE6ehL6HzSjloyiRrzUJaRgLXIFkmxYbn33XDyDZoSypLeXG5L5J6Ny/A1iO2jeW5dixhJ/rgNVofziZ97d8OeWVMiVQDUapNtk5vOjkIhvrJWjefB9YhQTQKTb+d4pZnh0H16Hz3fNNlZZMHLodnRdfbYZ0cy3QOSbxxaa8v7UJabgBtY9abr//LvAY8Gng4ZjEYyENM4CKmMSFbThUx3Ecx3Ecx3Ecx3Ecx2kUF24cx3HOQaxYNBnd/b8JFcnaZbEwH2v/kMk3Q4HDKFHmZUpo4WJFrhmo0PZWTOIqK0rehZIasiJQBXA/8CIqiI1HRfRqdFf6dgpaRdSxroFIFDgfiQKZfLOvgfeMQN9ND2AJSiEoR6GyG5Jv8ttRnSBPwEEpQiesVUxdKTWD0PbvgWSOzaiV1ip7/4GYxMONjKMr8P8Cffk597KNznyR/0kv+qPC58vs5FL+D7dyMau4i7mo1UdGd/S9P4/aae1C6Ts17UkgC2noj7bVcLStd2CSTUPtP2z71JVW0xOlIO0lJ9YEJNZUIyGpL/pO62oF1exkidbG5qosweEAOj43t/A67y7Heqz13RSU6rGjLINrI0wIHItSRfYiObG2bUdVNzZ/Xg883dLzQUjDUOCymMTHW3I9pWLnrlHAhWhO+ABYUc7zvEmEl6M57pWYxC0Ff+8F3IHm7oXNFXxsLrgUnYdfz0+ka+R9Feh8McWeWoLOw9n+vBPtz/WekxtYdjae55ra0smuR+5Ekt+8Ji6jEpiDEmHaddISfNR6bGxM4vP2+63oOmIisCQmsSakYTQwMSbxuTYbqOM4juM4juM4juM4juMUgQs3juM45zDWOmgKKsp9SJF3d7cHrIh2Hrpz/xNo/MuReLGpMenDljEAuBa11HnNnr4LWB6TuMRec429pjNKVjkOnLSfq+znBaiguLOBdQUkq2TyzWFU9FtbXxHU7uSfhpJq3rdxlSWNxIp8vVBrppHkJKaB9pK9wDYk1GzmzJSagzGJp23/GUGu9dQBtP03kNf+q451jwcSdjGe7zGLwEkCpwlUADCdH3KUibzHVVRwjEAlEImc5r/wRzbO+TGJz9rnGGqfYaStosbGsbmp7T6agrUTGmbjGI72jSzFZktB8kO2/etKq4nAPvQd7EP7ZwXa53qhlJ8+tvy9FKTWdESxphAr5k9C89MuJMBsb6V1Z+1Omp1MY638rkNtbzpka5SQhpGoHeFJdNxtbeMh1UtIw3nArSh1pMX3l5CGq9F8uLil11UMIQ3d0XEzEc0dy4F15Wy5ZusZjNpEbUMpM8cL/j4IfQ9vxySuKMP6Btr69qBjqdFEGTs/TUZtz3YDS2MSN1nK3WXAaSTcNqu9ZkjDBCQevdRUSc/GeidKnSu5lZ0towdwL/Biez5G4aPko/uBh2IST4U0XITEsKNAjElcZMLW3TGJD7flWB3HcRzHcRzHcRzHcRynMVy4cRzHcbJEjWnoLvBlqDB1om1HVTyWaHALasPUD0kPB8nJDtvrKziauHMxStBYjO6yvhPdlX8I+Bwq2s2zZRbSCYk0FcAjWTpOI+MNSHQZi9pI7Scn3xyq4/X9UOLNcGAl8F6RraC6c2ZKTX5aTWfObPP0kUyDRKK+5NJweqEWUlkKzo7CNi22vsHkWk9VkZNvNscknrQUoXvQvrYUJQNsQ0W2822bbEHbvp993qVoG1+Miq3bUKrN9zLByfbfLH2ov423MxJVNpNLvyk5waAh7HscSK5NVD9gK7n97gBKAqorraYr2t75Ys1xtB91I5dW0xc4xZlpNbuBvR1FjisFk5YuREXyLUi0abUkFSt8PwD8Wxlb7vRHbXVWxiS+U45ltgYmTVyG9tUFMYnr23ZEDWPb+U7g5ZjETa2wvoD2lSfKPbc0YRzD0HlqCGqNtKIl0n0sSWUGMAGJL+vreM1oJKm+EpO4sQzrm44EojdiEtcU8Z4e6HwxAc39S2MSa0Ma+qL9uQ/an8smwIU0DAFuRuLtyiYuowsSfjeV0iazYBnDUbrTY8VIx21JSMMn0PbabPLzjcB84MKYxGdsv/4S1mKqDYfqOI7jOI7jOI7jOI7jOA3iwo3jOI7zEXZH8aWoePcuKto1u5VRa2B3SE8EnkBJDFnroxFIwNhMrp1PXVJLL+AaoAsq+vwOKiwusmV1QSk69VGNEnd+XIx0k7feCrS9xyJRZTeSb9YVSjU2xin22tWoTUgFdbd+6o5SdPJlmvyfj5TQgqsKpexkbagGIaEmE3B2IgnnSN57epOTbwbZuCaiFmYPxSRuCGmYjArWu5FkcQpYYWOsQMXRheQShWYAlcB3YhKXW+rBTHtdXelDEQlUu5DochIVYDcCW5uyb1tbruF5jyNIAsqEmZ7k5JpeSPrJl2qyVlBV9rpMqumHEhfOSKtBiTUfO7GmEJOmLkbpHBuAxTGJe9tgHAOBa2MSf1nm5XZD0s0+YG57nldNjJuFjvVFwIflTkgpNzbfzEZSRqskCVmaztUxib9ojfXVsf5qJJVMRm3klqOWQi0iy5r4eSM6f7xWl/Rp5+GpKGGo3sS3Itc3AMkj+5Hc01irwgHo/DgCianvxyQesmPvUmA0uq5Z3hLHn+2DtwPrkdBT8n9k23d6Nzr/v93EcUxH56an2vNxG9IwA6iKSXzL5JovAr9GrbF+GJMYQxrmoG3ZrhN7HMdxHMdxHMdxHMdxnHMbF24cx3Gcs7CkgJlIBFiEinjt/oRh7Z+6o2JfzHu+K7kUkuFIRNmExIvt+cU3aw9xC3ApG+jBk8xiD4Oo5gTTeYSbWATAa0zkdT7LcfrRk3V8ggcZw2EK0ldKHH+ljW8saku0Cwkte5Dwk0k1/ZGYMNg+x1KUrJIv1hxsyaK+FTGzBJxMxDlBnoBj4x+BCmjjUCGy1j7PBrT9BwF/gQSb08CbeauZbMvaw5mSzxsoied+e88OJNMUckb6ELCdXPus/ihBpQbYWF/7oILknixF5yBKPzqGRKtKzhRq9pFrBdUTyTT5iTWRAqkG2H0uiDWFWBrFJWj/WAMsqa/FWiuNZxwwKibxpRZYdickEHQHXiimLU5rYt/FDLSvL0ZiQqu1ZGsq1kZpDmqJ2KR0kSau90rgaGunFlny0GQkkGxA31OLtc8yGWIKOk7fiklcVc9rLkPz67PNOYZtzp2GJMw3YxIbEl2zlmdTkOT4HkqSOm6i6BSUlrUSSXwtmpRiwsytSMR8uSnHj12vzAZWNaVVmX0XtwH7YhLfbOz1bYXtx9fFJP7cfr8dScSXoWu4PdaybW9M4vttOFTHcRzHcRzHcRzHcRzHaRAXbhzHcZx6sTYJWXrIgua2h2hprFB3J7ArJvGtel6TtQHK0m/6kNcGKCbxQEjDJzjJJ/k75nAhK7mVN1jMYJ7md7iP/0YfDvMvfJOZPMS1LOFnzGEX4/lzvg0MBebHJD5b5HgL2z5lP/dGiTk9UIuhLagY9QFKQckKmln7ne2ooLij1O1WLiyBZ5A9RgOXo89Qg5KHliG5JL/1VA8kDx1AxdotSNw5Za/ri9J85iP56wDwNZSi8A5qR9UYZ6UPWWE0k7BGIAmrBgk9nZBcM87GRN7fa+wz5Ms1kTOFmn5ovwrkWkDlJ9a0K9GiLbA0iKloP8napLV5C5SQhksBYhIXtdDyA5JaxgPPxSTuaYn1lIK1spkGXIASphbHJB5v21EVhx3H9yDJYmkrrjegdoPPtMZ3aLLWOCTadEZpNqtaWtKzOf16NMe9UpdIY2O7Ac2zLzRHarEUnRuQ0PhqfXOCyanjkFBzGkmna2IST9t5dQJKtdmC2ha1msRnY7sWnQOeb8q8ZkLrPcCymMT3mvD+LsAn0bVIqyQ+lYodQ19A7a8OhjRMRdc61cCWmMSVloI3ICbx1bYcq+M4juM4juM4juM4juM0hAs3juM4TqOENIxGiTfHUAGnxe6mby5WaPoESspoNO2gQLwYjop3N7KSA/yMP+A/8xCB3kAt/8RserCEHtSyhiv5M/4SgAN05m/5Wz7DN5nELiScfDsm8agtv1CmyX7uge6Ez0+myf/3iLVVqEJyyjgkjmxGaSAbYxJPWsHzApRAsB8VzDc1b0s2DRvLdFRwrEJJGZuQhDIQff5acik401BCzCX2/AG0nx1A22Y68DeZpGItf/4UyTjbUMJDMVRj6UNIkultj6yt08VIXjrPxrMGFXHfREk8+1GhO5Np8lNrMrGmsBVUmwsk7Q0rqE9DbdSWobYvLZo6UQohDTcD62MSV7fwesYDVwC/beNj9SIkLawD3u5I+2xIQ2fUfqcmJnFhK697EHB9TOLPWng9fZFkMw6JocuBza2ROBfSMBG1FluMhLiz1mnnt9tQ6tcrTU1VM0nmEjQPz49J/KCe13VBguZFSGRcEpO4Oe/vI5EkfBSl8TSrrVVzsNZOE5FYt7sJ7++Bkm6WlNKmMu/9A5CA/ERbtOcrhpCGG1F7xxUhDYOBq5GA2T8m8VV77sqYxMfbdKCO4ziO4ziO4ziO4ziO0wAu3DiO4zhFYXcjT0DpDLUo8abN0xnqwtIz7gFeikncUsL7AnAN8LuspRs/4dP8J/6JQDdgBP/CdE5TSxWbOE0lX+Fh1K6omr/iG8xiLtexDsk7byPxIlK3TNOktk9WcByN2k4NQjLIGiS1RFSYnYpaLC0G1pVSnLV2FlnrpGpUuNxOEWkKIQ3nI9FmICoOv1CYuGPy0AByKTi3Ae8D5wOPo3SZ7vb3ffb8c/xXbgC+ROAShrOML/MvSBSoJyw1yAAAIABJREFU5TkGsIR7OEZfurCb6fyKW1hi4+/KRobwNHdTy0gCJxjKXH6Ph1Gbrq6cmSC0zrbdZCQxnY+EmmPkWmHtJS+1piNJCm2FCQrT0Xf/HmqDc6JtR3U2IQ2fAubGJO5qhXWdB9wMvBuTuKyl15e33gq0b89A0trCmMR9rbX+cmCy0B3o+JvXBuu/HDjZEklI9v2MQXNQbyQgrKyv7V0LrL8bmse7obZIdZ7nLf3mDjRnLmyqBGRS0fVojn21rs8Z0tATyTjj0Ry8NF9iMbnkchvz/JjEYkXMFsVa1F1JE8U6+9yzkQxXp4TUyPsnovPk4+10vh0PjIlJfMH2+y8CzwFXxyT+3KS6B4B/6whtTR3HcRzHcRzHcRzHcZxzExduHMdxnJKwdgkXorvRa4BFrVUILIWQhmHAjcCvYxL3l/C+W4ArOcYO/pb/zgQWcg/LWcZUnuAGRnCUruyhK0eYQ5agc5jvcT0XsZzrWYKSa+YDv0HCyimUnHM67+fCf0+XWlAyOWYMkm/6oULkGpSAMxKJN52BJcCHMYmnG1jWQJRilLUQO47Ek04oqeYksAAVVncWvLcPKiqOt8/yJpIIGpSJLE1kl41xFCrcDkLCzkl7TAB68CzVHGEXh/gdDnOEr/KvQCd2cjXf5z5u4WGuYBMLmMQL3M0f8kv6so/jHOO7PMBEFnALy6hkEMtZzjQ2ItlgPyr09iCXWFNJLqlmr22DHja2bkhu2ghsaumWLh0dOw6noWSjxUjcOtm2o6obE+5+D3iotYrTJi3cjo7ZNxs6Rsu0vvPRcX4QSZNtlgDSVKwwfwtqPfdyWxTiQxo+i4TC2jIuM2uvdwGad5ajtKUW3ScKxjAGpYysAN6pb90m0N2KRJAVTVxXBZJBpqB98axEOjsvTUHpcytRItahvL/3QPvzMNRicGVrbq9iyBPr3mliUk1vJN3Mj0n8sAnvvxboHJP4YqnvbWksIel+4EfWDuxuJGTehFpAHrdj7dn2mtLjOI7jOI7jOI7jOI7jOC7cOI7jOE3C7jyeguSbVUiwaFfyQUjDZNR64lcxiceLfM9s9Ll2spRhvMhnOcRQerKBrhyhP2OppgvHOMCnWILElEr+jqu4ihXMZCNKVlmPUm6O2+M0EjkqUSpORd7P2b+nqV/Maey5KtQOaQhKbcmkkNNk0oqKqKtRoTp/WWNRQe8kavV0AqXlRHtNtPENsH9/GpO4PK991CVIStmB2oo0WoQOaeiP0hEeAe5CxciavL/3QoLLeFSs3A5M4BnuZD+V3M9i4BAf0JXHuZFv8DMk7Bzhm/xHbuV/M4utPMtNrGYGX+dV+3w9gXkogacTBWk1KDHjo4JuHePugRKMRtq23mPbuaY1UlE6CiENo5Bo0wV4F1jd3grhhdh3+4mYxB+38no7o308olSuouaqEtcxDLUHCkhuaJM2Vs3FpKjr0X71QlvsU5amcnNM4iNlWFZAMslkNH9/iNKfWlUusH3wKjTnvlyYTFbw2tEoAeeVmMSNTVxfH/Q9nkSJUgfy/hbQHDsFiXrvI5HmeN5rOiOhdBJqTbekPSa4ZOSJdTWo1VWpcm1fdJ58IyZxbYnvrQTmIOn2vVLe2xqENNyLZKItIQ0z0Hl5MLom2BTScCs6f5T0uR3HcRzHcRzHcRzHcRyntXDhxnEcx2kW1n5iOmq98z7wXnsqfIU0XAn0AZ4rpjj7UcKNhIwz+Rv+Hyazgh6cz/sM5Q94DDjJIXbxN/w5n+XvGc9+dLf9SiQi9UAtkkCpEofs37p+Pk3dIk6xz2X/9kRCyAiUyLIVOIKSYwaiJJxMxhmNiv17UPGzAhXlQ97P+f92QUXQFfa5Ku1vq5FkdJLiBKFLkURTA9wAPGXL7maPbLtlCQYLgRE8wV3sp4oHWAF04zSBf+YiLmcjU1jEm/RhHnfyJ8ylmgoeZjKniBwiUMsAerOHK/k7pvOPzU1mskLmkLxtXWWfZyOwuSXEifaMFcrPR6JNRKJNSS3N2pKQhuHA1JjEp9pg3RVo3hmC5qoDjbyl2OUOQKJNL3QMre0o30ddhDRcBfQHnmmrpKSQhlkAMYkLmrGMamAiEkaOoTSb1W3xmUzGug6dF+Y3NIaQhouQ6PJ8U9KRbI642JaxCFiR7Y82n45DAucplMy2Nv+8bcfJZDTHbEQJe/UKku0JaweZJTO9VOp3bZLqncBrMYnrS3xvT+ATwG9iEreV8t6WJqThUqAyJnF+SMNQNF9tBU7EJL5jfw8xiQvbdKCO4ziO4ziO4ziO4ziOUw+d2noAjuM4TscmJvEwMC+kYSmSKO4LaXgXFdLaQ6LFW+jO8iuA14t4/XbU4giWMoxxbOc0FTzNdRynNzfwW46wn7mMYyGTuZiXeYpb6MNexnMSJaZ0AX4bk7g0W6jdkd+DM0WSoXk/d0eFuEzCyZdxst8PlbBN37L19kYJNmNRAs37SGgZDGznGGP5ESPYyU2cpDvV7GQmj3EDywB4jhks4S6O0Zcu7GYmz3Aje1Fh9CVgC/AGcIDiBKFq1AZrMCqq3YiSHe6xz3/YPusRJAFtRSJLpX2uTBY4BkAF3ZjGUZ7hEp5gKpVEZrOEarYDW9jFaPYwjmv531zBSp5hDs/yZzzB35MUuSXrwVpmbbJHtq1HoCL69SENO8ml3+xp3traL1YEH4+K6EdRgkqTki/amD7o+G117LieZ0LDnJCG38Qkbm/q8mxfnImOrXbZaqdUrPA+GHiqjduSjQF+25Q3WnuhyUjSWwe82FZtvSyhbBb6PHMbSj0yUeYyNO5fN0UIs33yOjSH/ypr9WgiymSUllcLvB6TuLmO94+xMewHno5J3F3qGNqSmMRjIQ3PANcA94Q0PGfXT8W+vzak4TngjpCGU/mJcEW890BIwyvATSENj5ey3lagBm2T+egapR9qKzXB/l6L2qw5juM4juM4juM4juM4TrvEE24cx3GcslKQqLAIWNPWiQomu3wCeD8mcXkjr+0KfAPYzoPMoYariVTSm9XcwU+ZwE5gBm9Ryet8msN0pxc13MODjKEaSTQB+E+lSge27kzAKZRzuiNR5ihnCjmFYs6R+rZ3SEM/lEAyDklBUznKRJ6mFzN4kRFsYS4XMY+v8AAp/z977x1sx3Ve+f42cAFcgMgZIHLOgYhMIAgGAMxRhCiSkmzZlix7ksZv/MZ+1dNlj0blqrE8loM0li1ZVKBIijkgEIkBOeeciJxzBvb7Y+3D2zg48WaA36/q1sU93b17d/fu3Qf1rV6rhCv8jO8zjn/kHtazkHv5iKf5Lr+kJc2AacBP0vcXnAqahZ/mab8dEv/sALYCI5AT0B4kdGqU9lOCIrI6AKd4g+c4juP3eBtoxkr68z7j+Cpr6cox1rKFd3mep3iVfpznX3iMi9Tlu/waOIWnEX/Fn3CVO733K4u5PsUQitm3UhY/5Slzv9lbw4KBSiEcYz8U/XIcWOEjv7dme1V+gnvKyZqOXXGx64Lidub5yG8pctuk49hq5Dh2M4y1wUiU8Y6P/Lka7EdLYJKP/K+L2KYeEqQNQMLBdcAmH/kLVdPLgvrUBjmLHUYCl6x9Cff5vUgsOb3YfgexzkA0LpcBa33kfXBdGYzOzU5gVSYRjYtdW2Asej4suFHj0JK42A1D42FaIRGMadu2AyYil5zrhEl5th2BvqO8X1sEeGF8vAS87iN/xsXucSQMvstH/t9DHNcjxdxzhmEYhmEYhmEYhmEYhlGdmODGMAzDqBIS0QB1keNFwW9jV1F/mgKPA7PzFexc7B5Cfc8mHuiOYpGOUhafk4pp6hS2O47EMatRrE6Fi1vBSaQh1wpx0oU5DZBLTLbYqtM+8udDfM7/QO4xTdB12g1s4W/4HsN4lxYcZxrf5S/5X0gkc4Hv83s8znsMZB6Kp/pXVIhtht5Mb4PENReRC80lFA9yOZyn1kigMT8sGwm8H/p3FjnbnE38+wJyx3kRWMPr/BOnaMQ3WQwc4Xf04xiD+RYrkIDnGD/iKdqyheeYwcs8zlH68B95GWiKpzt/zcM8wJ8x9os36g9W9Rv/LnYtKIueagPsJwhwUk4PNwpBwDYAGITO3wof+YM126uK42L3MCr61+hcFfrSEjlzbfKRX1LA+vVRFM8AYCO6JuertpfVg4tdXyTMe6eiMXCV0JeRQImP/IIC1m2JrkdP9ExYV6xAorIJz5DhoV+f+chvy7N+KRJ3nAbmBFevYvbXFLna1Anbnwhin6FI+LEBCXCui4UK245GrkaLgc01Ld6tTFzsegB3ofNSrDi3A4qnmuEjf338ZfbtHJpXjhUyhqsLF7v7UAzjhhDZdhU53LyPHI2+Afy6JkVqhmEYhmEYhmEYhmEYhpENE9wYhmEYVUqIgRiFxBMLa7IwnyhSveMjnzU6JhQE/xS9/Z+paN0UFVGXIwFJH8rikE4APwrbdkVv8DcB1qJYlyotGAV3mVu4VpCT/u+6QCskdvkcucg0ATpygqb8H8byPH9PN3byY/6MsWxmOPtYST9m0I//wIc0pDSch9Uo9ukqEtkcQUKks1wrnEn9+15guY/8Jhe7fkAnH/mP8hxTKZf4JpdpxlS+zhEu8Tw/pR4XWcf9fMBjPMY/M5CzrKcVr/M84/gp97CODbTjVf6Se/lHbmcr7/MoK+jDH3Ef7WkJtA0/l1Cc2MHw+0ixxeVCCeKITpS531xEYq1dwP6q2m9FCcX3QahYvxuJOm6oWJdcuNg9j+KKaoUAKjheTURxbXMzOdWE+30givPaCSytaVFKZeJi1w2JEt7LNWdXFy52zwIfZ4v7CtejO7pHmgDr0bxf4xE+LnbNUYTfOTSecvYpCF4mo+irxcWIXYKwoz96xqxAz4nOSGjTJPy9wUf+UoZtS5EoqDc3kUtTJoJ7z4NoLl1T5La3AvcBU4v5XhXO75Po+1hOwVV14WLXB+jqIz/DxS41Ts6hOMZNLnZPoP4WLC4yDMMwDMMwDMMwDMMwjOrCBDeGYRhGlRPequ+DXAoOIcebGimeBreE4cCbeWI0BgAvICeSdNGNA8Ygwc0FJJ7ohAQtM4F/SxYSQ8zWYCSu2IoKiCcq65iKJUScPIwK2SdRVEcDLtGQf+VpWgHPchGoxwI8H9GeK9ShDleYzCxGsg45HjQG5gEzgLP5xEQhKmcMio7wLnaTkYPH1izrd0RF2878gsfZxhPXrDCIz3iGfXxIK1YwiMs0oz5n6c5HfIUZX6w3neEs5Wku04xSNnKGr3rv16btqxlyUkgJcJoj4dDB8HPAR/5U3pNbJKEw3QqNjS5hv3spc7+5zvmhugkxRUOAvqj4vqK2iFIqixCb83V079aaL8ehX/cgkcK0VJxSGDepOfUwEkQcq7GOVgEJQcEHPvKHa0F/mgOPAL/KEKPXFM1VfdH1WIfu3xqP7UmLdFrsI7++gG1SQpBl+WIYM2zbGI3ZesDHaD4dglzOVgHbMp2XIFYahMQW25B4rMbiw6qLEK01CcUqzi9S2JSKnyvqHgnfSR4ij/i4ugjiwueAXyAB8AsokrSpj/ynLnZ3I1eeokRJhmEYhmEYhmEYhmEYhlEdmODGMAzDqDZC8XgANezG4GI3FjnTfJCrIBpEN1OQe8tBVDBM0ReJVQ6hgmJXFJO0IbQ9Nd1BIAgXBoSfg0h4UyMRIy52j6Ii6CEAruD4Cd/iCrfwbT6mHm3ZwDDepDOP8XP6sYQVdGEq3+UR/p6h7EbHvcJH/r0C9ufQW/XLfeS3B5eXr6Hi9cXEeg2RkKAfiqJaD2xBrjxfAT4A/gSJhDqga7MYXZt2KNpqU4YulCJhyz/4yB8qoL8l6DqmRDjtkNDqCwEOcCiTQ0NFCO4DnZD4phNyBUq53xyszgJ+KAQPRW5Om4GVtUEAVBW42LUCJvjIv1bTfcmEi90INOdMRc5So5DYb2E2t5UbmSD4mESRkTlViYvdbUCpj/y88LdD9+kAFBO3CVhfk2LKdIL4ZTyaP2cXIpQLrkLjKF/UUT8UA7UBzckDkOvZSh/5jBGN4Tz2DNsdpgYFuTVFeB7ej55nM4t5roTrdTfwfjGOY+FaDUHi40p9jpUHF7ungHk+8vvDvzcC/Xzkfxe+i7X2kf+4ZntpGIZhGIZhGIZhGIZhGNdjghvDMAyj2gnFpWHIEWAjEm1kim6qqv07FNVyNl8BJ8RLjUTOLCUoeugKEm+0R/1fCCxFBcMjqBDeF/gwU+EwiDl6Idcbj2IztlRnlJCL3QPAHcA+rgL/wte5QEf+kI8p5SDQh5kMZTPn+TafoeM8zo/4Dm3ZwnPMQIKXT33kZxawvx7AMB/5N8LfvYBePvJTw/VIudl0AnagwvWBtDaeQOKawcB3UHzXBlSkBWgZ+nSNew0S27QHflmsW0Pa/htT5oDTFglyTlImwDkIHK8sh5RwXtqion5n5HKyB4lvPq8q94fg5DE87HM9sOZmd5pwsesJ9PCRn5F35RoiCAWfQ/fiB8WKIW4UXOxaIgeuubXpGF3snkaOXifQ/N4fCeLWIdeWWhV7FGJ6xiJXmZWFzEsudoPQs3laIcLExHa3IFebFugZ2A7N46tziUBCzOPY8OeC2iKuqgmCE+CdaM6fWoy4MTxf70Cim4Kdrlzs7gFKCnmGVzUudqMA5yO/yMXuduQsOBx4GX3fut1H/s2a7KNhGIZhGIZhGIZhGIZhZMIEN4ZhGEaNERxfbgN6INHJ6uoqWoZYpceBjT7yqwtYvxQ5r7QBGiLhzWjghymXHhe7BqHNNUiUMxo5NOzP0W4nJCBpjcQNa6tD3OBiNwQV73fyU17iDL34A96lEWeQsAPW0p03Gc2T/AsDaco6LvI7XmQcP+Ue1iEhyKs+8qvy7MsBz6K4jM/DZw8C+5DzQj/khrAe2Jx0vElr5zYkyGmOxE8TkPtNyn2oCXJKWBE2KUHFSwf8tiJimyz9qYMKgSkHnLZI3HOIMgHOwcoSk4X7pTM677eiwv8uFD91qKJCnxAzMhyJk9agsZjxWtxshLFV4iO/qKb7kk4QoIxGYobtSKy34maMVwnRTI8i554tNd2fFKFfLyGBXycUebSuNkRdpROeVXcjt6/ZPvJHCtgmFZPYBQlFC47PC8KeB9Az7xxlIr2zObZpHvbXEliEBEv2n1K+eDYPRqKnYmKieqNz+m6hLktB/PsYinas0fnExa49cGdwtOmGBG31kcj2MIqZ+pmNE8MwDMMwDMMwDMMwDKO2YYIbwzAMo8ZxsWuGXGQ6AMuADdURnRMcS54APi6Pk4KL3cOo6Lo98VlTVMCai9xrJgCfJNfJ0lZzYBAqpu9A4qO8hdLyEqKb/pzdNOGn/GfqcAWHBzyeq4znU8axnbdpwzru4BJNKeUi/VjMY7yKhDJtgR/kE5SEQmB/H/l3QmG3M4qF2oSiitb7yB8soM89gf8C/BMwApgDDKTMfagOEtysA+ohEc5CYEkxbg0VIRS7Uw447ZBA6zzXuuAcqej4DmKf9pS53zREwptdwG4f+QtFtNUeCW1aIjeM9bXNraOqcbGbgM5bpjiyGiFEeo1EAo/l6LpcCZ9PBPajCJZqixmrSoKg7DFgVWWL48pLcGPrA0xGYro3kTihVgrRXOy6IrHNZjTv5XVNC6KLe9HxTS907gjX6xkkjNiO3H825oonCs+dEUhkuwKJ+qrN2e1GIRHr9bGP/I4ituuHRMzvFiqaCvPJE+QRB1c14Zn2IvAaitaagr4jnPWRX+Fi91WyuAYahmEYhmEYhmEYhmEYRk1ighvDMAyj1hAcNkYDTdFbzVX+1ruLXTtUvH63mCiGsO0goLWP/Jwsbb6HRCCTKNCRIgg2+iEhyQnk/LOrss9D2M/3UHzIQaABKm6lilm3A0eBU8De8FldVFwlrDffR/7DPPupA3wFuRg0RcfWAomR/q3QwnUQRz2OhCxHUPzIpsSx9EGCrUnovB9ChfFqiyrLRBAYNedaF5ym6I39g5S54Jyu4H6aUOZ+0wGdo1T0VEbhVnBXug1ohIrfm7+sxW8Xu6dQPFpe4Vc19KUUXZfeKB5tVfp9EoQg9yH3po9qqwCkUII72KPAVh/55bWgP62BAUgY8jnQFTmO7KnRjmUhOLbdjpyvZhcqnAhjbSJwGphToECnLhp7j6I55k30rM4q/AqiniFIVLoZWFaMKPDLSIiznIju/5wucmnbDQCGou80BT1XXOy6IKHWm7mciaoaF7v70fedTS52zyInqdY+8tOCK94WH/ltNdU/wzAMwzAMwzAMwzAMw8iECW4MwzCMWoeL3a1IeOOART7yu6t4f72Rk8SbxQg0gsjhSeDldEFMcGMZA7yFhCqTUXFyYSHimSBU6YGiJRqgiJ+c7gFF9DvlglAn9H8HEtukiq11Q993IOeUrcnNkWimM/BnuZx7gtjkHuBOYA8qnm1ARdf9hbpYBHHB48BG5I7QyEf+H7Os+y0UO1FrhSOhON6GMgFOO/RGf8oB5wBwuLwuM6G43YEyAU5dytxv9iDHlOHh8+XkKZZ/GXCx+ybw65oUAYRxkRIlbEGihKzxcmGOGIuu51Qf+ZPV0tFKJhz3w2hOWFCD/ShBc+4AJEJbj+acOsBTwC9r433iYtcBGI/u7fmFPiOCG9tk5E6zON9zKYhzhiM3lMvoflmbZxuHxJAjkSPT4ht1nNYEQWg6iSLdrFzsBiPR7juFCmhc7FIug+/X1Dh3sesLdPaR/8jF7i4U3dnXR/4XoX/OR35xTfTNMAzDMAzDMAzDMAzDMLJhghvDMAyj1uJi1wMYBZxBwpsqc59wsRtFWbGpYLGGi90zKDLqQIZlw4HuwDtI3DARHUtBTgKJdtqjInxHJIxZUx5HlCBcuR25NZxDheS9qOi6H0UfAdwC9EWF2E7IZSdFKYoymo+cWz7ykd+Xtp9GqMg6AAmnXkfX72JwR3gReLWQQmBY/yHk2LIe+Dqw10f+1Szrv4CEU2fytV2bCOKtlACnLYp3Ok6ZC84BH/kT5Wy7Gbrmo1HB/BjwKXIJ+tLHc6SicXzkf1FD+6+D7pXhSDSxpBhRQnC0uA3dizUWCVMewv09CTjlI/9xDfWhGXLu6oOcsdaRcBUL4oWWPvJza6J/2QjnbhSKIfzER35nEdu2BR5Eoq6cwscgzBmMnh0tgFkU8AwLDlpjgYtorqlx96gbkfK6WbnYDUNj+t1cwr3E+g59FzhaU8K3MBc/C7yMvjv1ROLUd4FWQB8f+Wk10TfDMAzDMAzDMAzDMAzDyIYJbgzDMIxaTShG90HOJgfRG/KVLhIIxab7gUvpEVF5thuF3rpelGX5eKA+MAMJXCYg0cr0Yt00gihjIBLD7AFWZxL6ZNk25YIAcsxZDyz1kb8cCvZTkMvKQaAZEn9sQ44bi4ASJARxwG995NcFJ6IJKP5rI4oz6R9+b0OxUY2SBbIQXTHMR/6dAvrsQvt1gI+Qy80W5JbwSiY3oiCAmp0tRulGIRTTW3GtC049EgIc4FC+MRTa6YOiw05TJp5Kud9cocz9Zl95XXVuZFzsOgIjCxmTlbxfhwrKo5C4alF5x20QN0wgEbVW2wlz+31onphZ1fGBGfbdBQmdWqP5a30moZOL3eNImPJ5dfUvHy52rYB7UezgJ0U6s3UDxiHRzK4c67VF0URd0DPjJHpu5RTOhL6NAZogR7cdhfbNyEwYr3cgsevUIqKiRgLdgPcKGSPBxehJNI9kda+rSlzsnkaC0NPAM0gUvB099x7xkf91TfTLMAzDMAzDMAzDMAzDMLJhghvDMAzjhiDEfQxCApAdSCxSqS4mYR+PAVt95FcWuE1b4B4f+deyLK+D4lIO+cgvCEX2VAzMh+V0qqmHRDeDkCvNamB7phiIhAvCQOQ0cA6Y6yN/KG29NkjIMgY5/dQBdobP1qJoh4XIfeNQYrsOwEtIVLQWCXm2oCL6lHCMRxLr34PeoE+65mQ7zrFIbPIBEvJ0A94DHgB2ZBIWuNg9Aiz3kd+Tr/0bjfD2f9vETxvkmJQU4Rzzkb8axvIAdL8cQefkOvcTF7uWqKDeBQl89hEEOD7yp6r8oGoBQXDWujodVlzsOiPHoStIaLO3EtpsgdxitqD7tFZ/yQ9zwS3AtOqKgAv3UH8Ui3cKudlsz7Z/F7tbUNH/5doQJxWeJ0OR48x8H/nNRW4/CInvpqU/A8Jyh9ywhqBrcwQ9DzaiMZVVkBfO1Sgk5luGBEw1fs5uJhLXL6/wKbHNaPR9471C3HHCd4HJKI6q2h3QQn+v+sgvcbGbAuxG3yfmAd8AflWoy49hGIZhGIZhGIZhGIZhVAcmuDEMwzBuKFzsGqCCY39gA7CiWKeYPO3fAjwBfFbIm/mhQPkC8Ha2GJjQ5yeAVT7y68Nng1FRc2oFXC1SxdHBQFOC4CV1PlzsWiMXhMZIQLMCCS+yFkHDG+7PIkeD/UgUMB0VW88n9tsJXYOOyB2lPXAUOVVcCnEWrXzkZybaroPO1Rv5hEahsDgAeDv05Ql0jk+42PUFOvvIf5Rhu/uRGGdLrvZvBsL5bEGZA05bNA5uCZ9vBj4u1JkjjNNbkfimM3ABXdtdwP6btXjuYnc7cLZQkV0F99UWidoaIqHNjkpuvxRFBZ1FDia10rEoiOnaoQi/Ku9jcOMagOarrcA6H/mjBWw3EGjrIz+7iruYlxDtdC8Sac0pRqwZ5uwx6N7+MF1MFwR6vdEz6SISTt6K3H/m5HJSC5FHQ9H5XY+eySaIqCJc7LoC9yBno4JcaFzs7iCIVwsU3fRD3yve8pG/VJH+FksQ8d7uI/9GEOV5JIh8w8XuCeSatC93K4ZhGIZhGIZhGIZhGIZRfZjgxjAMw7ghCcKY24DuwCpgTWUVbhNveL9fiBgmFIWO+MivybFOUxSJNNtHfnf4rAdwFzAr9VkF+twaOd50QwVlh1wcPHAYudoZI6EyAAAgAElEQVTkLTCHtiYCG33kd7jYPQhs8ZHfFtwh+oWfc6i4ujUIbOoAd6Ii+izgEdLekA9F79E+8m/m2X/30NbbPvKngmvNLh/5VWF5Q+A54BfpIhAXu7uA47muxc1IOCeD0Rg4hdxubkFF1kuUOeAcBA7ncxQJBfrWlEVPNUfRHrvQtThbNUdS/bjYTUYCjJ1VuI/mSLzWBlgKbKoqAVNwtRqHrtm02natXOyGoyitdytTLJlhPw1QnNoAJFJZB2wuRkDgYvcoEkpW2dgosB8DkNvYMmBtMe5FQUxzLxmiDINAawByQDsErERuZXej58jibM/VMOf3Q8/h3UiUWbRjm1E84Xk/EX3vKdSN7y6gJRLd5P2uFL7XlCRFs9VBGFcvAb9Fz5+u4fcvgNuRQ97a6uyTYRiGYRiGYRiGYRiGYeTCBDeGYRjGDU0oZI9EQo9lSChS4UJ2EMOMRW945yxYu9h1Awb5yL+XZ732yH3ivZT4JXz2AHpr+7qIpHL0uwPwPBJfHENxTDOLOScuds8gYdCREO/QChWsO6Ai7AYf+cNZth0EPImKwm+kLbsLOO0jvyLHvlPn6AMf+cMudv1RfNbbySJzeNN9SbpQycVuBOB85JcUerw3Mi52jZErRW90bVZmcK9oxrUuOM2RG1EqiupgNnemRBsNkatRl/D7NBLffB62v2Hdb0JsydSqiE8JwsARSAi3Et0X1eI6E4Qt/ZHoplwuWpVNcIwZjMR4VSIECoLJgeic70Jiquvi1ApoJyXse7m6Iq8y9KERcjMpRXNyUWM0CGomovt1Tuo4ggB0CBI+bUei1bPAHcitbG4uF5HwzBuNIu0W1Jbx9WUizC2TkFDq03xzcBBR3oMc76bmm4cSEZubqlvA6mL3AIoOPRD6cAaYjwRD1Rr/ZxiGYRiGYRiGYRiGYRj5MMGNYRiGcVMQiqxjkKvHYh/5bZXQ5gj0ZvW7uQquoTD1IvCrfHENLna9gFFIyHMufNYceAjFQS0vZ18dciq4GyhBjgO7kQOQB9Ygd4e8hWMXu98D3gB6IGeEhsDrBDebPNuWAt9BBbLZPvKbE/37GjqXJ7Js2xx4NGy3O4hJngrbHEtbdzjQ0Ed+XtrnA4EWPvKf5jvOG5lQMB+Gru9G5MJRkIAhjNfWlIlw2qHIsZQDzkHgULaxHBwI2lIWPdUYjbVdwOep6LEbgeAG8w3gZ5UpGgruKsOQA8h6JISqMjeXHP1IuWjNrQUuLb3QHP1OuiisEtouAXqhObABOucbKjIWg9ivY3U7fCT23xMJYNaRJwowy/ZNkVPbdvRM9C527ZDQpgM6R2t95M+62HVGrkg7UNRZxnk+RKKNRS44CwuNqzOqBhe7esAE9MyfUcD3D4ee6Q2Q21E+p7OUM9+M8ojWykuItOroIz/Lxe5r6Nl0KPwe6yP/VnX1xTAMwzAMwzAMwzAMwzDyYYIbwzAM46bCxa4TevMeVBDcU8H27gO8j/ysPOtNQoKWrQW0mRLyvJd6yzw4GUxGYofPinSkaQyMRy4nZ4FPkHjHh+W3IleJNqjIui6TOCMU43oBf4gEOluRE0qfQgtcLnZjUfFvLXJW2AYsRqKOu3zkX8+yXSMg5VqzKXw2CbmnLMuwfktgoo/8b9I+7wl095H/qJD+3miE4x4O3IrO8drKELgEt4SUA05bJMg5SZkA5wCK6rrui2PYNhU91RE4Tpn7zeFi4m+qGxe7FsCDPvK/raT2SlCs1xAkdFha05FOQSTxIBJlraqhPnRB7hrvpYvnKthucySy6Q3sR+KU3ZUx5lzsHkKinQqLN4vcbwMUqdcaiQ8PlaON1DVfhub8rsBQoBFys9noI3/Zxa4+EtB0Qg44e7O01wQ9VzsAS8L2tfa+/jIRntu3o2v4YT4xWxBM3odEljMKcMbpgoS8b6REwlVNeKY8DbyMBEJ1w6K5wAtIIGnjzzAMwzAMwzAMwzAMw6gVmODGMAzDuOkIBajuqEB4CglvMkYgFdBWCXJd2ZlJ+JFYbwDQPp8wJ7H+BFTwmpkQxtRD8VJXgY8KiZ5xsesdtmkIbEBOFqezrNsciQF6AjuB1SE2qjGKbeqHCltNgR+HgmwpMMVH/ucF9KUR8CzwWnBNKEVF3/NICHTOR35phu3qodiI7alzHI5rKCryZSwIutg9j6IxjiY+uxUYni/e60YjFNCHI9HUaiSayuk2VMH91UHxHSkRTjsUa3OIMgHOwXSxT9iuA2UCnAZIeLMLCSFyOjBUNy523ZGgbFoF26mD7qERSPixpCoiqspLuMcnoWuXN36mkvfdAc1RU33kD1ZCe3VQXNQAoAWa99Znm/fKuY9SYArwy+qKAAv77YSESduR00zR+w5xT+OQ8LIhElteQEKb7WlCzHvQ/bkw070ZxD/D0dhejURb1XY+jMIJ7m7DkYjmQJ5166B78gowqwDRzUgUNfZBdc0dIdryYyQ86wq08pH/pYvdV0M/MjrlGYZhGIZhGIZhGIZhGEZ1Y4IbwzAM46YlFJX6AbehIvji8hRpEu4rC7K5HYQ3sp8BXi6kIBWibB4G9vvIL0rr8zhUSJ6a7Y3yUBC+BxXYTiKBzqYCj6cBZfFTzVH800LkhNAM6OkjPyOx/jeAV/I5qbjY3QVc9pFfkHacd6Hz97fpESTheCcBp3zkPwmfNUTn8sNcQikXuzuBMz7yKxKftQTu85F/Ld95uBFwseuIrnEzYCXBmaKG+lJKmQNO6uc817rgHEmO/xBJ0jn8dAAOEwQ4SaFUTeFiNwwoTY7ZcrTRA8XEnUHChaIdSaqDIGy7j7L4mSqPuHKxa43i8j7K5p5SRFuN0XzeDziB3Gy2V4UAwMWuL9AlOQ9WJUHYORaJ1OaW15nNxW4QGou7kNvUQRRntj+xTj0U7dUF+NhHfneGduoCA1EsWq1wajLyE6LB7kUueTnd9sI1nojm8Nm5HGOCiHkymt8XVmKXc/VvDHAZOe1NRvPWmyhmbUt1O08ZhmEYhmEYhmEYhmEYRjZMcGMYhmHc9FRGzEuicPxhtoK6i91TwHwf+X0FtlmKhCjLfeQ3pi0bieKdPkwXCbnYdUVinRbAUlQ0Leh4EkXrvsh15jRytKmHYqQaAPXSRDMpsdH+61v8Yp0mwFPAbzO4nrQGfg/YC0xPuly42I1HzinTU4VzF7v7gZNJIVKWfXYCRvjIv534rBHwtI/8y3lORa0mxHgMR+dmBYorqzZXkkIIRdjmlIlv2qGxdITggINccE6H9UuQCCDlfuMoc7/ZW5WOPTmOYTwSvW0ox7a3Ihcth9xIrhMu1DbCNRuDHCOmVqVLRHDUegQ56uwoZxsOxacNQIKtLcjdqdJiqbLsdxIq6m+pyv2EfbUFJqB75rPyuECF8zQBiREOITHSqnSXpSDguwfNxfOzuNr0ROP6GBKQVem5NiqXIDqdhFyfludZtySsewp9j8gluilFz/j5PvLbK7HL2fbXERjtI/+Wi91LKKpwLfreg4/8kqrug2EYhmEYhmEYhmEYhmEUggluDMMwjC8NoWA0FAlO1gMriiluhqiOO4G3fOTPZFg+gjSxSgFtNkNxSrPSXQ1c7PoBIwkiFRe7+mH/dwNHUaxC3re8g4tMZ6A/EkVsQcW4ZBRTOxQ9Mh4Vtd7zkT8Vlt2LBBEbyYKL3T3Ibea6IpiL3ejwzwOo2PuZj/zWICrqFPZ1OazbHTk0vJHPySW8of8iEvmcSxzr7wH/mqt4WBtJRKENDx8tJxEBcyMQ3DPaUCbAaQt4EjFUwKEQV9YcCW86h/UOUOZ+UyVCkOCe1JuyiKzbUGzJ/HwOTok2WiNBQlNgMbDtRrpGAC52/dHc8lGhAsEi22+M5rUlhTpvpW1fikSB/YGLSECytTpEWWGe/Rrwq6qMQAtz1Qj0PPq0vCKGIEx4EY3p19Bz7VzaOiVozHYHPvGR35WhnfbIZacOElhWyJHIqDmC8HQS+p7wcS6xZhgbDwFHfeQ/zdNuG+Q2805VR+aF++Ml4BX0nacUOaTtpxJiAA3DMAzDMAzDMAzDMAyjsjDBjWEYhvGlI8Q/jQC6oZietYXG9IQImh6o4HQ5bVlr4H4f+VeK7E8H4H7g3QyOBF2QCGY9KpC3Az5DRdN8EU/JCJZToY1tuY41uPRcQc4le4DVyGGiJJvjTBANPY5ipzI5JjyHBEWHEm/fX0QREW8nxDINgGeRCCCrm05a2w8AO5NF/RCB9ZvqiMypDEJhsTeKb7kALMtUEL9RCe5HSQFOSxQJ9IULDnJb6ogEOF1QlMiu8LPPR/5KBfvQBgm5xqBxdzHsYwSwCcWqLEKxc9kcrJqGNjoAy4ANtc11qBiCQ88E5M6TVUxXjnYbIrHNWh/5NUVu2w652XQFdiA3m4M5N6pkXOx6Az2qsqDvYtcCRf+cpQiHssT2Dj2/RqAxvR74ZZb5tz16hhwA5qXPi2H+HgO0RvfA1htNQGZcTxDSTECuddNzPQ+DyOwh4ICP/Pw87fZHjoFvVnW8oYvdg8A2JLbpFT6eDTzsI//rqty3YRiGYRiGYRiGYRiGYRSKCW4MwzCMLy3BYWMUEgEsBTYVUkAPji91gZnphUkXuxeQY0tRb3+72PVBxdO3ku4EwcVlMvD7yOXhJ7nEGEG80QU5Q7QFNiNhwNFs26Rt/xwwHUVN9UWFteZIkPCLTOfHxe4+9Hb8dfEVobA8OVkcC8f6bWAOculJuduMBy76yM8rpK+Jtrr6yM9IfDaFDFFctY1QEO2LXJdOoGixm95VIozpVlwrwqlPmfjmIBLDtENjuRWwjyDASUVUFbG/AcAU4GqibZDwZhQwP/y7LXL3eMVHfl1i+0bICacHEqCtqYn4q6ogzIGTUNTeoooKLULh/lFgh4/80gK3qYeK6QNQtN06NBcX5DhU2YQi/47yOPMU0LZDTmLD0PkuKsoszBl9UDyiQ/dGSiiW/ixKje+eZIj1Ci5CI8LylWhcV0jYZtQu0iLkPvSRP5lj3QYoqnJ3AXGO44E6PvKzKrG7mfbTH2iP5t37gUbAvwNfJ4vAzDAMwzAMwzAMwzAMwzCqGxPcGIZhGF96XOzaoriNRqhwmTPaIwgGHgH2pEcoudjdDZz0kV9Zjn6MQi4f7/nIXwmOOc8i0cE8oAmKg8pUXG2CxBv9gJPABvK42WTYv0NxTP+eEME4VNydAqxBcVPrU2/LB8eah5FI4ToRgovdbUBpSkQTzvUkJOoZADQDpqHC8V3A68WIGYKbxnPAy6lisYvdEygSpSCXnOomiBL6o8L7ISS0qVYXj9pGELW0Tfy0Ac4ggcwxJMRoiiLIziHxzefA/jxxKQNQ3M4+JBpL0hSJaFYkPitFBd5fonttKBqnG1FUT42IQKqSILx4ALkrzco0Z2SI4jqPHFO+EMYkomkOFyKaC2K8AUhssw8JbfbUpLtKEP+8APy6sh2ywhw9Hgll5uQSP2TYtiEwEJ2v/ch9bDhyw1qXYf22YV9HUITf+cSyEiSkHILG+LKbcVwbZSQi5Gbkei6GueARFGWYVTAXxtDjwMZiXayKIbj0PQW8jEQ255HDze3U4me8YRiGYRiGYRiGYRiG8eXCBDeGYRiGEXCx64TeBr+C3Aeyuo2EAugTSPyyJfF5F2CYj/w75di/QxEQDjnMPI6K2q/6yO8NxbCJKB5qLuApc7Npg4qn633kjxW777D/RsDTPvIvp31egopdbyGRSLewrzVIqLTPR351ljafQe4K+0Mkz2MoQmVXWD4cFX8bAu/7yO8pR78fB5b6yO8Of09Crj47im2rKgnXbxAqmu9GAo6CnIe+bIR7oQVlDjjtgFuAw8AlJMBphMbNHoIAJxnNE2Kk/hQ4zA/5LifpgUMOHvU5zp/zT0BT9rOXN3iOIwwGPG1Yz7dZAqxCIpAlxbrq3GgEZ6xxKO5rmo/8mfB5tiiuEnQNLiOHlSXILeUcMDebaCaIFbuje6ApEgauT+2vpnGx6wn08ZH/sJLb7YvO4UpgVaGiohD3NAS50GxFTh/N0bWak+52Fs7vSOSC85mP/LbEModEUyORkG1RMaIf48YmfL+ZgGLFtuRYryFyqdrkI78ix3pN0XeU6T7yByq7v4n9fAWJbEYg0fEGdA8c9ZFfW1X7NQzDMAzDMAzDMAzDMIxCMcGNYRiGYSQIRcmeqCh5EhUlD2dZtyV6G3xqyqEkiFNeBH5THteA4PrwP1Fh6WdInHI5sbwEOcr0AI4i94/16I30gt1ssuy7PTDWR/6tDMueB971kT8VhDkDKIuq+IdMMVeJgtwvkSvG48BKH/n1aes9iyJWfprPXShLv4cBt/jIfxb+Ho+cT4qKa6kqwvkaghyItqNzUKvjrmojwRko6YLTLrG4PhLf7AV2IPebEUgQtpcf8j16sJDH+TSxTXfgMn/LFFqwg8d5j8Y0ZxfD6MUpNN5fq/ojqz2Ee2kgcp1qS+YoriSpKK6ewMfAv2aJnWuChIF90Zy1FthZSIRfdeJidz+K1KmUuSOIF8ah+XxWEdF+7dGc0R6Jvtb6yJ9zsRuE5sppPvKH0rZpg1xtjiORYzKa8FZgLLqGC6pSIGHUXsL3i0lITJPLwaYREseuzSamDet1Ae4G3kiOt8rExW4sEvpdRUKyo8gRq5WP/MdVsU/DMAzDMAzDMAzDMAzDKAYT3BiGYRhGBoLjQz/gNlTcWZzJDSAUnMYBb6VcMFzsHgmLL5AlfiVDOy7s6ysoBuQEMNtHflOiP11R0bp1aPcCimCqFHcIF7veQBcf+ZkZlj2MnBk+T3z2CHIDugW58qwGtiTiqIaiQvMC9Mb8bh/5xWntdgTuBWaht+/X+cgvL7LfLYFJPvK/Dn+PAS7keju/Oggig6FIjLAZnb+b2imlugkOICkBTnvk+FSCxDd3ofO+lx/ydXqwIE1wM4D5NGE2j/P/8LeU0BW55+wAzoY2f/Bli9txseuOYtq6IDeJfMffC7nVHEPRbutCOw7ojMR5bdG1WO8jf7yKul4hgpjxBRSPV+Fr7mLXDY3BTciB60qe9R1yDxuK5vdV6JlxOSwbg67Jhz7ypxLb1UXPjn7IvWRrYlnLsF0zJB79wvHG+HISRGATkaB4brZxGeKcHkUC0etiyxLrjURz7wdVIaALYrGR6HvEg+g7xyyyiIMNwzAMwzAMwzAMwzAMo7oxwY1hGIZh5MDFrh6KURoEbAOWJWNrwjpDUFTHPGA48BCKw9lE5viVxUl3glDY+ipylngbOUU0QW+YL0DxCX2QCCflZnMlCFoGIoedCkcTudjdBpT4yC/KsOwu4LiP/JrwdwfgHhR3dTUUxQajaKv1yJXhQWBp6ON5H/k5aW2WAM8A833kd4a36ieG48xaCMzS9+cJ5yGcl4Y+8guKOwOVg4tdc+RC0RWdi9VV9fa/cS1hTLUG7kTitbpAE37MKI7RiKt4GrGf0fyOO2nCa/TiML0p5Tx7uJVSDnEHr3EHm5G44VUf+VU1eEjVhnPuT4BvAIPpyma+yVJgJ7CbqYxgJY9xgRY04Ci38RYPsALoxmzGMJd7qcMlHI4rXGII/5GnOIsiptYBWyvqwFXVBKHRAB/59yvYTn3gDiRCmOMjvz/P+iXI+WcwEjetBHakYqfC8vFIRDbdR/5CYtvWYdkp4JPUsynMpSPRHLQcCRlrlZuQUXMkxlQjNKayCYGbIhe/pT7yG7Os44DJwBEf+YVV0Ne6wEvAb9D3JIA3gaeAnxUaz2YYhmEYhmEYhmEYhmEYVYUJbgzDMAyjAFzsSpGIoi8qIK/0kb+YWP4iEotsQU4Pw5BYJvmgTcWv1EEuCuuCWOclYD/w7z7yh4KbTTckGrgTeB1YkskZwsWuFyrufuQjv7eCx3gPcCBTnEqIMmmWiG16DNiQcuBJrNcMFY4HhmP4DEVBTE0v+IaoiEY+8rMSn6UKgY1RbEpBQhUXuzuBsz7yy13s+gId0gU+VU0ofg8HOgBrgDXJMWJUHy52D6D7Yh/QgFUMoSf1qU87ltGHj+jKH7GHOTRkDa0Zx8fczVI+oTPzeIRv879pTSN0D89GYrlrfm62Qq9z7ingKm34A0q5ld/np8BADgA/5g8Yxz9yD2uZw2A+5Q/5Y35Ea5rwHg3ZyO18j5+ge/8w8A4SeRzKsctahYvdBBRFl9XNo4A2OqL563MU3XQpx7oN0Tw5AM3/K9OjnsJzZyJwGol3roTP66C5ZiASLG4On9dDDjkDkTvRcpuDjEwEocwoFE85NZvzVHimP4rG85Ys65QiAcw8H/kdVdDXScghqz8SM38K3A68b/GMhmEYhmEYhmEYhmEYRk1TUtMdMAzDMIwbgfAG+AIXuzXACGCKi90KYC0S4QwAzgD1kavDORTjkSxiXQb2oriQr7vYnQLaAW8Ac4HGLnajQ3vHgfnIIWYIWWJdfOS3uNidBe53sZuXrSBWIE2ArVmWnUBuCbjYdQ7HsDlDf04An7rYnQE6AvcDc4AuLnY7E64NbVEUzetp218GPnKxGwE86WJXqHvPTuTosByd+4YFbFMpuNi1R8XvVsidYnZtd/O4WQiF3kYo1iz5+3bkCtUFqMcQLqGYqI2MYQurmcI6wHGaxtzCBCT0mkA91gB7eJbWnECisYFI8HAm/NQFSlzsrpBBiJPh51KB62US9VSbK4n3/g0Xu4b8lv/Ccc4BF4GVHGE89bjIvcjhYgKrmc9lDtKb1syiHuOpT2Pk8rUrNLfwRoriCi4aXZDAqjzblyDxQk/kzvV5jnWbozm9BxJovp1JNBDcRSYD25ErWmrubIli+M4Av/ORPxMEOH3Rs2lv+Nzi64yshPG0yMXuBPCoi93MTKJdH/kTLnbvAw+72F3NFEvmI3/exW4GMNnF7lgViGB2oXi6fUhw0w5Fb7ZC300MwzAMwzAMwzAMwzAMo8YwwY1hGIZhFEEoYs51sWuBCqy3o+LpJuBzPuVp5vEtztOcBpxhHP/C7WzhNPV5hWfYzwg89WjDOb7NEuBPUEF+MioebQLeTb5tHiKnHnSxez9TzJKP/F4Xu/eASS52jX3kV5Tz8JoAJ7MsO4EERITjXpLH4WM0crr4GxStMgwYGwRLm5ELxPxsRXkf+aUudseBR1zs5vrI78zT931A8+AacR4JgqoUF7tOSGjTGFiBojkKjsEyshOcOtKFNKl/Jz+/QpkQ5mz4fQzFvzVGhdpLlDlNtQV6cJ4jnGQnjbnIJRoD/x6W1+ECEadYCVwAdiPxWwskyGiS2MexsOxk4u+jYV8lWX4apf1dL8e6JS52noqJePKulybq6Q3UwX9xvq7Sh9k05g4W8Ti38SGfMYISoBufA8MooSHHaMVf8zwlnKUX65lMfyR+u1HoBBxNjwsshOBsNQFd+9dzxPO0R+4z7ZBQ85Uc67ZFkXzLUo47QVQzFLkILUxF/LjYdQHGovE/1Uf+cLHHYHx58ZHfGMS/97nYLUx3rQvrHHOx+xB4KIhudmRY55CL3WLgARe7typZdLobiclmonugLRKWtURzvWEYhmEYhmEYhmEYhmHUGCa4MQzDMIxy4CN/DJjuYvc8KsYPYD4lfMJwnuQzerOEo/TlHCp+vswLeEr4Lu/SjI5sZj9wCvgWcrdZD+zIIthYDNwHjEPxNpn6c9TF7m30hnlj4LNiIm9CMfcW5OSRiVNAQxe7noBDrgvZ2uqFimN/7iN/BrnmbHWxa4eKxU8jocLBXH3ykd8aCoEPutg195FfmWPdKy52e5AoYh9VJLgJMRxdkdCmBAlttlanE8mNTBhn6QKaTL8dZQKa1O/TwIHk59mKusGxpD9wkSM0ZA09GMNFSmjOR9TjKN2YxBu0oQOLaMS73M5kFjCTYZynKb1ZgIq5r/rIr0prtw0SkbUFWiPnhWFAc6ApEnylxDdHgUNorB9AkW0FxaQl9pdVkENmwU7DPNtcs32aqKc/DWhBQ+qie/UqJVyhP+uYxn18yIPUxfMwC2jEcWADXWlKN+bSjaOsoyNT+Q6/4bv8Dd8q9DhrAd0psnAfxvIwYBCK0rnOXSzMF92RKLMUWAXMzCVGcLHrhub6OT7yu8JnLZBI8QLwho/86SD0GYvumQWpdQ2jWIJo910k2m1GBkGtj/wRF7up6DvGlUwuTj7y68NzfhwwK315Bfp30sXuIhJY1kVz71rkkmcYhmEYhmEYhmEYhmEYNYrzhdfiDMMwDMNIENxU/hwV0pvy9/wnBrKO+5gHdECFoRWspymv89/5HvNoxEXgc6AOikS4AsT54ldCZMkjwOc+8ktzrFcfeAA5W8wq9C1zF7smwKM+8r/Osc6zyDVkZrbibigC/z4SobyeYXkr4ClgI4rr2Qes9pHfn2O/jYGJ6Hx9ks1FxsWuT2hzDvA1H/mfZWuzWEJxvQcS2lwBlgE7ixE13cwEYUFDsgtoUr9TkWtJIU3q31/87SN/sYL9Kbs3D9CY3/A9TtECuExD9jOatxnHemA0izjLHJ7iPK1pyH7u4lVuZwcq6v6gmGikME5aIReTdkic0yr8tEAuUZeQ4OwocoE6QpkgZz8SElXbuAp9TglwHuG3/AdO0oA/4DWgDosYxAyeYQoL6U4pO/C8xnC+ylq68Hno+z4kLLrATO5jMSP8OX9DFMPD8b+I3GnOFLhNcySAuYgipM6kLS9BEU9D0LheSQHzhYvdICTimRYcQ1xoYyiKlVof5sPRKLJvKbDRBH9GZRAi+iYicePcTN8fgqBmIvoesCfD8hLgcWCDj/zaSuzbHejZ0QXNrR8BY3zkf1NZ+zAMwzAMwzAMwzAMwzCM8mCCG8MwDMMoJy52Q4DngJ1cxvE/+UcGMZNtjOUqJfTgEI/wGku4g+XcRif2s5721OcEQ3mLB1mGikfXuGjk2F8j4AlgUSY3hcR6dYB7UHF/aiGCARe7jsBIH/l3cqzzDaCBj/xPslc19GMAACAASURBVCxvggpt9VCxblva8jqh/2tDjEU9oA9y0rgArAa2ZSoehyLeBOQSMT3TMYVi4RTgZeCbwM8qGvEUHEb6oIL3WRTxsrsibd5ouNg1IH+8U0MkPsgooEn8+3x1iUlc7B5C90FLJAbZkWG1HsjZJV1A1hHF9nxYyX2qg5xwUg45bcJPi9DPZsBVFOF2FIlxDlPmkrMfOFVVAgsXuwd4hb/kBPX5I94H2vMBo9hFc77NDOR0tZ0f8R06sItn2BiOpTUaC+dZSGs+oR3/lbHAoYqKp6qaEA030kf+rQLWdcAA5OC1NF1QEObogchdaR+wykf+QIHtjkHPgw995E8lRD2XkQvaBST464fcPVb6yF8q9DgNoxDCM288EtdOz+TI5WLXAQl7p2cSy7rYNUXfBaYXMv4L7Fcn4DY0Bw4F5iPh2S9r+xxjGIZhGIZhGIZhGIZh3NxYpJRhGIZhlJ92SGQA+2iKpy7b6MtX+Wsa0ppX+SM+5bvU5RxHKaUDn/Nf+Skr6chUvkVnDtCfS6jgnhcf+bMh0uERF7vT2VxhQjF+tovdaOBxF7sPfeRP5mm+CZB1nSAUuBXFW2Va3gCYjArBQ5GLTzpDkOBiY+jnJWCti906VGgeDIxxsVuL3o7/QlTjI3/ZxW4GMBJ40sVuaoj1Sh73eRe7M0iY0yusdwI5h2wq0qmkBBXNhyDhw5xcLjw3IuEYswlokn9f5fp4p+PAHq6Nd6ptLhsHkVhqNZBNJHUYjZWk4KYURVotqewOhXOUippal7483GdNuFaQ0xqJLFIOOXXCuD6KoqtSYpxDaKyfKNTZ6pp9O1fCf+Iy9WhBKY24QAfqsJfmfMJyvsMW2tOL1aygM8fpzRDmAluYTQP6spKOXGQr/ZjHHfRkPfA94IqL3V5gM4qWOwgcq2VjpQcFxEm52N2ChAj1gLd95E8kljVHc0UPYEv68jztloR2GwJvAxdd7AYjcc0SYAMS+QwHdgKv+cifLfDYDKMogkh1povdSOCJ8P3heNo6+1zsZqK4x6k+8gfTlp90sZsL3O9i90YxMXo52IecwtYgh8C2aA5siUQ4hmEYhmEYhmEYhmEYhlEjmMONYRiGYZQTF7tHUZH1EIdpxD/wQ0bwcx5lPgDTGcEWvslgzjCbZvx3XqWEE8AV/i8P05X9TGQPKkTPR3EJ54Dz2f4dhCedgHtRUTenkMbFbgB6K3yaj/yhHOuNBHy2uCoXu37ILWSjj/yctGUlwEOomH4U6OYjPz1tnebAY8CbPvKncvSjFRLedEPnZXV6sc/FrjdwOzDbR/7z8FkbYFTYR0MkmtiCBFH1kEvEIhTLkus81EcOFYNQEW+5j/zhbOvXRoJoIymeyfa7LtcLaa77faO5aAS3kFFISLMDRbHtR/dSJsYAq9A9VorELr/0kb9OEFPThGO7BYn92lMWWdWaMoecEuREcww55BzhWoecE0lHiOBo0Z1/5a/4nCnX7LAX7/EC05jO8yyjDxdpTD1O0ZM5fIUZAPyMZ9jDWK7SgHqcogdr6c3D3AZIpNcXCZ9aIPHWeSRw2Rb6dLDQKKeKEqLGeqPzV4pcY0YBP8l1n7vY9QLuQMX+FSnBUHD6GIquw1pgXZHCvmSEzxx0bceHxXPQdR2NHI8W+sgfLbRtw6goIaZxDIqnzBQf1QWN1w8y3T8udqPQvfZBZYjsXOwmo3njfjS/7QaOVGZ0lWEYhmEYhmEYhmEYhmEUiwluDMMwDKOcuNg9gIqw+wD4Pj9gCG/xCAsAmM5wVvMED3OaV+nJX/ABdbkEHOKfuYe2rOZp1iAXg0WoANyQMsFIpn9fQcKA1kAHYBYqrmcT6Fx1seuKxDJzfOTTo3NSx3IvsMdHflOGZXVRdNYqoFcyeiUIAO5HhfRZwIMoFmpz2jqPAVsKLYyFwviA8HMYCW92J5a3Q5EWK8K+p4Tfp5AzzTnkspMS65SgN+LrAK+kiylC4XtI2HYnKqpfI/SpacJ5LCW/kKYBGge54p3OFiMMuFEIgqkJ6Hp/FFyPBlA2Pg4i8VWSnuGzS8jZ5re1UWxTCGGMNERjvV343RqJclqhOKt6lI2J+mhM7QGWASuRwGMYsDc0OxDdVxnnjjSyRnG52DUOyztT5tiTuhZHkTjqALpGhytT6JUQ5I1BY+Ni2HdzJO5bSwZBXpgX7kJiplk+8oeDoK0bEtrUR/Pi5mJdhULszmRgO3IOG4jEkcuQQGps6OuCTGIHw6gOgqjsfnRvbMiwvBtwN/B+uiAszEeT0f28qBL6Moiyuawz8Alwi4/8JxVt2zAMwzAMwzAMwzAMwzDKiwluDMMwDKOcuNgNQUKUnQC8zGMcYBBf40fU4wq/4Lu0YSNf5QT/hyfpxToe5jM205/fMZ6XeI8uXAR+hRxoLubYXWqfqQJ5QyT2aUeZWCddpFOKRATnUWF4IHJo2MD14pwJwDwf+X0Z9jkI6IQcF6b4yP88sewOVPz6AIlZXgB+leagMQhFrbzro+K+eASxTy/keuNQPNCW4PTTGPgWMAKJllKxFaPCce9Bhesk1ziYhJiYocj1YiuwMpcDT1URrms2AU0y3ukimQU0yd/nij3PNwPBRWkiElotSDoqBMHFSMoEF5eQeK0uEn50AH4OLMnlgHSjE+6n/uge6Yxi5M6hMdYSCVCaIkHMUcAjgc66sO5JNM4yzVWlaC74h0LOYUKA0wHNDy3RdUldt/1IfJMS4Rwvz7jOI7jqhebB/aQJ8oJ7xzjklLUEzT990Vx0BgltdpazT22ROHEZGq/3oLG4FF2ftkiEs/nLeC8btQsXu2bAJCSKW5Q+Jl3seqDvI+9lcKQrBZ5C3y92VLAfTZF4dyt67i8Ebk2KgA3DMAzDMAzDMAzDMAyjujHBjWEYhmGUk+DC8ueoIHyZC9TlZZ5jH6OpwyXas4Sv8jsa0YRdPMg7DOUYzWjAUe5iCXewDxV4f4ciSXYDm4DdhcQvhLfHHwAupsc8JZY3oEyI0yasfxC5KiQFOvciMU66W85FVHSehZx8HgNeQc4xfcPP2z7yF0PRrW/S3SIUyJ4I65wo8NRmO96OyIWmLbAenfc/5K/4b4DHh0L9VerTj41M4bds4wK/4PvU4cIXDfVmJl9lNfAZKvJvBFb5yJ+tSP+y9Lku1wpmkgKa5G/ILqBJxjtdqew+3gwkXJwW+shvzLFeKYo3aoPG/TkkyhoJvJ4vou1GJRTM+6NjP4Lunx2Z5pkwr40Gfh8JYvYhwV5qvNZF4pVzlI3Z82g+eRkJRU4XGyETBDgdwj47onvzAhJG1Qm/D5MQ4fjIn8vc2hdtDgBeDMeQydEpGSdGOIaOyPHmChIZHkdixf6hnZU+8gcT+0iPqTof+rcpk4tUcAQZF9pujMbeOnSOe4X+rCnWMccwqpIwdz6I7pXZ6eMzRD2ORqKbE2nL2iLBTmV8D5iCRMPjkBCuH/AzE6YZhmEYhmEYhmEYhmEYNYUJbgzDMAyjArjYPYSKTHvzrDoMuUecRoXc1SjK5hwqGi1HBe3eQDP0BvfmZGE3y/5LkAhmu4/88gL6W4oKX8eBj0PkVF3gm8C/IYFOMsZqKHKEWR3+Ho/ecm+GivcLQlvnUPzTblQMS7nn3EWITKmsiJggHhiE3ppvhQrUbYBWnGQzf8df8wzzGMA8tnGaX/B9/oLvUI+rSDDQGegOzAb+pTzRSiFWppTsAprU71R8TyYBTTLeKa+7kXE9QVQ2HIkhZuS7X3K0czdw0kd+ZWX2ryYJ93U3dG5aIDHf+kJEReG8/jFyc0k5zaQK7CVoLmgWfm5F430bmtsaIEHOSeAYEsmkhDIHkeDndD5BSZoApwO6n84l+tEQOeKk2j0AHEm1G1yN/jTsO9M93hQJXJalfTYQCXx+gMR93YHNKNbui3OXI6aqBN33l0mLqQpuX8OAT8N+SkO/e6A5f1k+EZFh1BRhThmHvstMSxeputj1Q7Fo76Y7xQXx2wDgrYqIyVzs7kT3/V3IfaoxirOqkJDHMAzDMAzDMAzDMAzDMMqLCW4MwzAMowIUUNRN0RQVr6+iInQzVMj+O1S8GoUiXBaionUvJGjxqNi7JVuh3MWuEXKRWegjv7WAPpcA9yGnio9Q4Xqyj/wraevVR1Es76RiIlzs7kWF5O4oRupc2P6WsO5MVKxOuT70RGKdUhTJkh5llfXfuYpywVXiL0Kb7cK2F5jLSOYziP/Gxzi2s41DQXDzZ9SjE9CEsqipVsAP0gU3QZSUL94p5WSRKd4p+fcFe/O+anCxq4cEYLcA0yviUORidysw6maIJklzszmK3FMyutnkaGMoEqYtJHsUV0pUspBEFFe4f5ogsUo7oDUSxLUMPw3Cbk6H/h1F9+MhygQ5p9JFaBkEOPWBE6FPHs05zZEA8GA4Bz1Yxzmm8Tyn6UIJpxnJ6zzACnYznJ/y7S/crxx1GMpqHmNaOPb9wG+AdRnmiFwxVSlKSMRUoWdAFyQSGISeA03DcS9Kj+IxjNqKi91tyFlmqo/80bRlA5ET3bs+8qfTlo0H6vjIz6rAvrsgIXBjNK9sAjb6yG8vb5uGYRiGYRiGYRiGYRiGURFMcGMYhmEYFSQUX19ABdpcopuBSCDSGBVhVwE/8ZE/E94cH4DcOnYCS33kT4cohpRw5TgS32zzkb+QbNjFriXwCHrr/EABfa4D3IEK4itRFNT7aeuMAJok46pCwWw88H995PcmPu8KDPaRfy/8fQvwNIqXOBo+SzljJKOskv9O//sK2UU5XVC8xQ5UcJfTxj/zFJ04xqOsB06yk738jP+XUs7iuUIr1vMkH9CGy0BX4BMUE5MU1lwhf7zTuWIjc4zKI0SVTUTuIJ9VNGor3A8vAG+kF4lvBEL/uyORSSombUN5XB8Sc8mbKZeKHFFcGWOT8rTfAAlyWqP5py0Sv7UKfS8Nq55HYpwj4SflYnMURd/VRcKblAinflh+DoldvsFlrvB3PEV/VjKJT1lCG6bxEs/xVzRlED/hOf6C71GPvmH7lHhnP5qrv59FbJMrpiqdRsgFbRFyAWoT9nMSWOAjv7/ws2cYtQMXu17oO8QsH/ndacsGo+877ySFkOE7wBPIaWttOfdbgu6/7UgMuBw44SO/pFwHYhiGYRiGYRiGYRiGYRgVxAQ3hmEYhlEJFOh40AwYiwQbM5DzSz8kSjkd2qmPIkf6o2imFT7yF0JBvTMS33RCEVabgV0psUF483scKnLljY0J2wwD7kcuDh8kPi8FvoLiH06Gz24B/gA47iP/87R2xgOHUkU0F7tJ4e+lhfQjS9/qk12ccyd6y/00ctqox35K+THP8MfMoy29gAucYxN7uEo39nOSBrzJaC5Swnd4HQmfFgOzSAhqKhJ3YVQ9LnadgHuRKG1dJbY7DjjmI7+6stqsaoLwKOVmcwxYj9xsyiVACvPMk8AaH/mNldbR4vpQHwlyWiExThskzkmJchoiUcwldMxHkcNYKsKmPir2j2YrJ/g1U/hL/heOekATfsxTtOcId3CQf+I+/j+mUpfTSKyzO7QHEvW96iO/KtG3Qh3NUpSEvjRDsV4fA59ToBuZYdRmXOzao+8Py9Ln4vDdog9yujmX+LwpEt1MrUAE4EPoeT0SfY/CR356uQ7CMAzDMAzDMAzDMAzDMCpISU13wDAMwzBuBnzk17nY/Yj88StLkMijFSoQrwUedbF730f+ZIhRWeRitxYYATznYrcCWOsjvxPYGQrSPVAh924Xu+3AZh/5XS52y4FJLnZvpUeyZOn3Che7nsBtLnbLfeT3hUVDge0JsU19YDKwDLlSfEEo0ncNx5V6870xUKECWOj/ReQEcQ0udq1QYf1Q2NetLOVBOnCStpTy/7N359F2l9eZ57/7ah4Rmic0ISQhQBKTBGKe58FgG+y24+5KqmqlK07ilUqlUknnlzdZSTmddDtxsjpdnazq6hg7BpsZBMICxKwBCSGEJjRPaEJoAs139x/7vXA43PmeO4nns9ZdSOec33DPPeenY7/PfXY814foxRomsg44xkBOcStv80/8NfvZyADOAD7UwnfnYcmmEeNK5pW8VitlI3AReQG3o8rvt3FE0GYQMVLlqea02dTiYuCT9grbwGfv+5pWm7Xl9+drUV8iwFI6smos0ZDTmwjLDKc7wzCqgKuIa8keTnGSjxhAFScA+BuuA6oZzmbu4gUG0oW45pzI+y11KRGq/GLY5kf8HgeZgBFBp+7s5z/zl8R1tD9x/Xfimv9wSxuZRDoCL3ynJXuK+MxxBtHY5Pm+ZbmN5g5L9kxNU5QXftCSvQLcaMkea2pDVraVaLbqlr/6V+QbEhERERERERERaQY13IiIiFRYfeNXiJaWu4mGm5uAJ4jGmguBZ73w/WX7GkCMIxlMhHU+qFnQyvf3BSYSzTddidabM4kwynONGXtkyW7M53g28AYxKuUbwC9Lxl3dRrRJLAS+B/z3mvPIjSOXeOFPWLJewNeJ317f04SnrVFy2GAw0b5zI/H8dgf289dcx0W8zQ3sIRbcH8/f08fE6CnYQT/+H/6G3+Z3GcgA4HUv/MVKn6dUVl64vRoYALzQGmOf8mvru+TXfaX331K5GWIKMJkYL7eKCMVVJLyRx9fdAjxaOgams7Fk3Yhr0EWc4BQ/4jc5j7XcwnbWMIFHuYCxHOcBNrKDjxjDFg5yise4nBN04zd5lrhO9yPG/j1DtJYdBH6PaML5YgvWj/g9JrCQe3g939KPaDMbSDRxrCRayQYCP2xmyECkQ8pj4m4iQmovlrbEWbJZwCiiye94ye0zic9Ic0o/0zTyeAOAO4j3ac22DzUmZCwiIiIiIiIiIlJpargRERGpsLyYuryOu49ask1EyGYpcAPwJNGEc2duuvm4ZF/7gRfy6IZZwDRLtsgL35LvPwwsA5ZZssFE8GZY/u9gS/ZwIxZ3+xKtHquIYE0VsDaHbQy4hmiHeNMLd0t2JG9TM8JlPLAh//mKvG1FwjY5BDGE+G32KfmrNxG8MGABsIdFjOUod3IZG4nA0VrgIEs4xBAmMJpq9vIRj/MgZ7CGgRzJ+614KEgqK4fKbiZCJk+11sgvL7zakm0mXs8rWuMYTVXSZjOFCJqtJUa07K9vu2YcpysxpuuNzhy2AfDCT1iyvcBhuvEht/K3zONbvMNUBrGPCezgFB/Tk4eYQH+gPwPpx/2s4u+4gyOcTy+qiSDfKSLUd4oYbzWGGPX3MXH9+4TPF/xrDCNer1XAu8R19Vi+rysRxqzr3weRTiePvZxDNEndbcmer7mOeOELLdls4Pb8+eZE3mwxcDvRGrWoicfbb8mqifDbNCJoPBDYWZnvSEREREREREREpPEUuBEREWl7S4H7gUeI3/ye6YUvsGSniPELz3nhH5Vu4IXvBJ60ZOOAyyzZdGChF7675DF7gb2WbCGxMPw94D9ZskXEgtTmOsIK/YFDXvinlmwe8L8BW3PYZibR1vBsDtv0IgItd1qyw8RolUuBf8rnNgiY39wnJrfpDAFGAmcRbR49ibFcu4GXgHVE+OIPiAW3rqzlDkaxlj58mLddDMAuzuQFbuQk99OFowxkBd/kn4nPQCepZWSNdByWbAQRSlvuhbdFSGEDMQaoXQM3lqwfMTJqEnCACG3MbcVRRDOBPV74hgYf2TnsIgIzMI1dTOMJ4tp0kh9zF2fxDrAvf4Uj9APu4AiP0gsnnvvFwGEibHNW3sfVRJimmriGHKAHZ/I+3+B9vskgqrmKpUzlcb48Dq+2MVUinV5u03vFks0A7rVkc2s+x3jhb1qyK4HbLNkcL/xk/jzxInCfJdvthW9q4iG3EiEbiNCbAjciIiIiIiIiItIuNFJKRESkHViyy4mGlqXAfcRooy2WbALRElPnSKbcejEJuJhYWF7shR+o5XF9iGDPNiK0MhTYSCxU9SWaGPoAVwL/QoRPZhKLyAOB4USDw+NE6OZSomVnHLEIvYNomhlPBAJ6Av/DC3+/Cc9D13xeI/LXeKAbsaANsIYIQWz1wg+WbXs7EcYYAGwBPiKeu6PAW2WH6kH8Jvw2+CyUs9ALf66x5ypty5JNJV7jL3vh29romF2IsVKPtHXTS35fjyWCNoOJkNyqSrfZ1HLcUcC1xCitYw08vFPIwcD/DJxiAzMYyUaq+ZSXuYnlTOR3+RNWcBb9+JRz2M1H9OYXfJvj9OMH/J9EIG8oJeOfLNldxDVkL3HdPIMIHw5hA1MYySC6cJhX2cgb3MC3+HPO+VKD1lBgmRf+TBs9FSJtLn+OuRKYX9PGV9KW15f4fHMy3z4UuBV4ovzf+AaOMZb4vDKF+JzwoRf+WkW/ERERERERERERkUZQ4EZERKQd5AXhbwKPEmGWG4FHc8vMWGJh6oXcbFPXProC5xOLwBuApeUhgTxm6nbgeSIQc2fedw+iMeYg0dzwAdEi0w34Ub7/N4iRKGuIUFB13mYoMWZlPTCBCOj0IZpytgM/98JX1nPOw4hwzci8L8tfPYhRLTWhoB31jQ+yZFcDPwCW5POanPe7lggDletBtJfsJEbE/EOlRl9J5eTQyxXE62RuUxZhK3T864Gddb2GW+F4/YhF48nE+3EVsKEV22xKj90d+DrwaluFmtqCJesP/C5wHj9hKJuYBXRjAB9wCz9lEnuYw6W8y9c4QT+6cIRBrOIuHmUUB6klkGfJbgJmE4G9GoOI6+dQ4jr4OnCcv+O3GcV7fJ2Xy05tBBGufLHVvnmRDiAHaW4mAmYr8m1GjK7rQXy+OZVvnwpMJUI3jRoZmD9LfJcIvh0G9nrhT1T8GxEREREREREREWmAAjciIiLtxJJdAvT1wudbsouIRd6a0U2jgeuBeV54beGR0v30BC4kWm/eB971wk+U3D8WeJBoYzhKhFO6E4vEE4jAz9vE4nFXotVmD/DPRBDoAeBNYrQNeT+jgfeI3zDfSiw6LyECO8OBh7zwlZasGxGcGEksNg8CakJB3YiFt51EQ82WxrR55EDGVXlfm4kw0KfAxPyQhUSgpjYDiDDHP3rhzzd0LGlblqw3cBNwhGi2OdHAJq1xDuOA81uzhSS32Ywh2myGEGPSVnnhH7fWMes4j2uBk17462153NaSrw3TgQuIa8MNxNioc4lrzO66t/5MT+La8oVAniWbRlwLNxMNRGOIUTbHiQDi8vxncuBmBV/npbJ9jyHak9piPJpIu8phwluJIO5b+bNNFfG+rAJ+lUdRYcmuA/DCy0Nq9e3/Dj4Pve0gGvb0f26IiIiIiIiIiEibUuBGRESkneR2iQeBp4gwyx1Eq8vSfP9IIvDyUmPaJ/Li1iVEGOYdYKUXXp1/e/wHRIPNYr4YRhlJLPhXEwvVq3mRWbzHCPYzgLNYya8zBxjGMVbzTzzIIcZxjIHcxj8yi25EO81a/o5f4wATMQyoohqjJzv5A34LOEaEefrm89hKLIBv98KPN+E560P81vwhYlzFSUt2HvCnwAli0W1tLZvWjIgx4DkinPOGF76xsceW1pUbEW4iGl7eaa+F09yc8B2iqelohffdl2izmUK02awm2mwa1epQ4XMZB1xGjJJq8+NXmiUbQQTxDhItMofzte+PiaBNYxqLelISGCzbfy/gr4hwzQni+tWTQ4xjGZ9wMe/TjWpe4BKW8F0e4M+Z/IWAz5fGVImc7vLnnJuIzx0veuEncuim5raX8ueUrsC9xOeWRrWL5RDcNOAcYlzkw23diCYiIiIiIiIiIqLAjYiISDuyZNOBIV74vNzucT/xW9878/3DiYDJfC98SyP3OYhonjmDGPt0F7CXCOL0JFpwaj4ATCBaGfoT7TfjWMhwDNjMRD7lMN/jR8BATjCZZxjICFYzn9/iZp7gIk4R7TL7iPaYXkQYpjd/y7X05Q1+g5eA/eQWG+Cj5oQpLNkwYpFuhRe+rOT284iGn+nEAt5JYkH8FJ+PyTpJNN+87YXvyaO2bgNeaezzKq3Hkk0GZhE/j80d4HxuIMJgqyuwr9I2m6HE+LbVXvi+lu67BefUi7jWzKtvbF1nkBu+ZhHXtzdLQ3R5Qf4a4nk/RQRvagsXlQbyHi5d8M8/v4nENWYqERpcQzR2jWYXG/gJ/55PGY5RTS92MpMnuZpVZcf40pgqka+C/B66kgj3Pu+Ff5LbqG4hPne8nNtvzgDuyY9psI3Kkp1JXMfGApuI8I5CtCIiIiIiIiIi0qYUuBEREWlH+be6HyQWmPZasjHEwtRjNS0IufnjFqK1oVGLSWb2W3Th31LNeZzNVr7DPwIHOM75/A9uZi+DOM4g7uVRZrCGWAw+xlNM4H0u5CT9MLrRh0/5Pr+gK7uJYM0EYB9/xW9yL+uYzCGiTedjYkG7OzCAnQzh/+Y+buIWruC1ljY6lAQyvhA8ysGBbxDtFUOBl4jRWkOI8M8RYjzW2vJzyM/rrcRv3W9vyflJ8+SF2MuIkSBzGzNSrC1YsgnAFC98Tgv2Udpmc4ho7mmXNptyluxmYL8Xvqi9z6UlLNkk4rqwngjTHS+5bwTREPY4cS24JD+2Kw0E8vL2XYhryQzi57c0b/d9Pg/ovEu0dzWk1jFVIl8lOQB3AXGt35s//9xKvL9ezaGbccBsSj4DNbDPbxPv031E4O7t1jp/ERERERERERGR2ihwIyIi0s7y2JNxNYv7luwy4AwvfG7JYwYTC1MLvPB1De7T7D560ZXh/D4n6cqvsxg4yjG28xJ3M5w1zOE+7uQVprObWBDeyQfsZyCHGcRAHuPXWMsIpvIad7MDGAX0AKr437mYe9nMJJ4hWiHOJH5TfR/wMT/laj5iOr/NXV748hY8N/UGMizZNcSC90hisbxJbTUlDUIvdPamj84mN5PcyOejRho9Wqy1NXesVH69nkW02QwD1gGr2rPNplwOqUwDHvfCTzX0+I7Ikg0gxkd1A14rD7Hk4+j+qAAAIABJREFUtrD7iIDetpLbe9JAIC//7CcTjVkfE+PNdpbs4w7g3wGvE6MAG1LnmCqRr5ocqLmaCNhssmTdiLa5fV746/kxM4n36JyG2vAs2VXApURL35te+AutePoiIiIiIiIiIiJf0rW9T0BERERYDUy3ZCO88A+BRcA9lux8L3wFQP5t8DnA7ZasygtfW98O3f0xSzaNhznGx5wAlgDD6cEkbmMJMIDnMbrQj1i0/gBYxzl0I0ZRTaErvaiiC0eYQLRz7CUWj0dQRTeq6A/0A7YBG4jRVGELl3ERbxCLZs1SFsh4vDyQkRtqzgLmA+OArU09hhe+05K9CNxsyRo1xkJaLo89u4UIpCxuzoix1uSFn7Rk24lRJWsaenxus5lMtNl8Qrxf5nWENptS+TwvA57tjGGb3DpTM9ppKbDSC68ue0wVcd1YWRq2AcihmloDgDloM5UII+0hRvuVB3kmEaPz/gK4E+hD48ZUKWwjAuSQzSfALZasnxf+niV7nvhsc7kX/hbwNnA70Uq1uIFdbiXes/2I95uIiIiIiIiIiEibqmrvExAREfmqywvGbwMzS/7+InBRbrapedw+4BngUkt2biN2PQynZlHdgQ/zcQ4BXelCd3owlvg80Au4CbiNt7iXv+B+ljKMo3RhFtuI0MtxYnH5Xao5wQm25/2OIEI6BsACJnKC/lzBe3m/TZYDGV/Lx3u+lrCNEaO3FhJBh/ebG9rI46TmEwuAgxt4uLSQJTsbuINoa1rU0cI2JTYA4+u605KZJRtjyW4F7ide68974U944Ws6YNjGgGuA97zwj9r7fJrKko0ixsedCTzqha8oD9tks4hr1TuN3G83SzYD+BaxYP+cFz63lrDNOcQ1+tk8iuvvievPUGAMcR0cmv87Jv95ITFGSmEbkSy/t54AJluyK4nA2nPACEs2s+Qz0DmWbGwDu9tOfIapBoZZsu6teOoiIiIiIiIiIiJfooYbERGRjmEdMMOSjfHCt3jhBy3ZG8ANluwxL/wEgBe+35I9DdxpybrUNODUoSdO+YL0KWAz8CHOPXRhGNFcc5hoqtnP5RzlchbzCLezgzPpG2NxSvZxHtWcxDkGrCBaHkYTLTPbWc5shvIOfTlFjGxpEks2gQjTvFnP+KwpxCLdduAK4LWmHqeUF77Fkr0O3GrJnvXCP27J/uTLcuBjJjCBCC109NDHFuAqS9a9NPBlyfoQr7/JwKd00DabWkwl2qzebe8TaQpL1gu4nBjL9Hp9Y+PytWMc8FgjRtF0B87PX9uAZ+p631uyiUSQ59masXY5NPCcJXuZBsZUicgXeeGHLdlTwA3EuMx5wBzis80pL3yJJZtH/Jv8hBd+sI79nLBkG4GzievbQEDjIUVEREREREREpM0ocCMiItIBeOFuyRYDMy3ZVi/cvfD1udXhSuDlkscezAtVNaGbuhbQj2J1ttkdp5pTnGAbsJYYg9MHOMwJjnCKffTgJN05yaNcw79hMd2o5iiDMfriVHOcIxxlKN3ZShX7gH4cZSy7mcmtPEIsPu+p4/hfkgMZFxOL13O88L11PK4nMWpiDhEiWFfegNMcXvjGPLLmDkv2tBd+oKX7lGDJegDXA12I8WAdPoiQF3J3AGMt2TpifNm5RPBjPTC3E4SGALBkZxDvrSfraIXpcPL1YApwKXGNeqS+UJMlG0BcK+d44cfqeVxP4ALiZ7mFeE7qfK/nEM9leb9fCuTUN6ZKROrmhR+3ZHOB2cDdwPPAs8BdOXSzzJItIUY+PlHP+38rERrujwI3IiIiIiIiIiLSxjRSSkREpIPwwjcRrS0TSm5+ExhiySaVPfYw8DQxkuGiOna5C6NLnQc0jONsBnoTAYJVQDee5X/mh/wR73A2uxnIh5zNw9wBGD/mD/mv/BuO0Y8nuIEf8sdsYlDe4yFeohddOMzF7CIaQIbkxf565baJm4GRRCCj1rBNdgkx7mc/sWj+fkP7b6zcqLOYCN30q9R+v8os2ZnAvcABIrTQ4cM2JXYSr8tvEYGVzcDPvPDXO1HYpgq4DljSWUJklmwgsQA/mWiVWdBA2KYb8XNaVE9Qr5clmwU8QIQBn/DC5zcQthlPNGg9l0f6iUgFeeHVXvjrwBri34m+xOjMKZbsAi/8fWAfEaary1bgKBG2GVTP40RERERERERERCrOvP62dREREWlDlmwkcDXR5lCdbxsI3Ak8VTPOpOTxvYE7gE1e+OLPbjfryvX0ZTtPc4Du/Br/H92ophvVHKErDvyYv+Y6HmcG1XTnKMZSnmQ2M1nOCLqzlZt4nNkMYQXf4l+BfsAAIuAyGuhOtH0sIoJCpUYC7xAjn6YSwYV3vfBdtXzPZwC3ADuIMVJ1NnBYssHAbcAjwBhgkhf+bGOe26awZOcB04jn/JNK7/+rwpKNI17PC7zwte17No2Tm1VGE2Gus4hRJX/vhX/YrifWTJbsQuL9OKehMUvtzZJ1BS4imm3eBlY15pwt2Q3ACS/81Vru6w3MAM4hRve9mwOLDe1zHHAVEbapLwAoIhVgycYC1xAjIvcAdxEj8NYSYZyVXvjKOrb9TWJk4a+88J+1zRmLiIiIiIiIiIgocCMiItLhWLI7gPVe+OqS284lgitPeOGnyh7fkwjdbPfCFwCY2Z8CxRd2PJFn+A5P85f8JcfLfgv83/H/MpKd/DeuYQ8XUE0PenCUiezgDp6hJwOJ5p3FxG+TDwG6EU0Re4HdJXvrSfyW+T944XvyIvpkIsDyCTF+ZXMeozWaGDX0dl0LaSXfpxGtF2u88NWW7F7gHS98c33bNZclm0aELp72wj9tjWOcrvLPqiY48SsvfHcDm7S7HMyYkr+OAiuJ5qcbiLFl69rx9JrFkg0irg2PNSZk0p4s2RiiTWY38FZj33OW7HxiDN2TpddGS9aXCNqcTSzYv9uEfY4BriXCNo0eiyciLZNDtbcAK4CNRNh4CRHavQd4vrZ/TyzZNcD/QoTq/qKjhwtFREREREREROT0ocCNiIhIB2PJhgI3AQ+XjlGxZDcCR7zwN2rZpgdwO/Fb4W/ULDZZsiHA94lQTOkonyH5ayUwnWiXmUC01xzm89DMC8SCfV/AgWN5u+7AobzdmcQ4KvJ2w4GHygM0ebTNuHy8bnlf/YlAxs5GPC+TgPOAJ/I53AD8vDUX1vK4rrOJ0E1nGoXUbvJ4n+uIMNavOnJYKQeDRhFhtpHEqLKVpY0mlmwyMMYL/1X7nGXzWLIuwNeA5R25XSgHnWYDg4HXvfBtTdh2OHGtfMILP5Rv608EbcYT16X3vPAjTdjnWcTrt9aFfRFpXZasD3Ar8XlmORG6WUA06c0mAoRHy7YZD/w+8bmi8MIPtulJi4iIiIiIiIjIV1ZVe5+AiIiIfFFe5N1DhABKvQqMyaNOyrc5BjxLhGSuykECcjvDz4kQTM+STfoBNQtSH+e/byTGrvTKj384h3vmEKN1DgCbgIXAPmAgMJForxlIBBYGUUvYJp9LtRe+AXiaCO9cQgR3RuTAUJ0sWXdiXMTrOWBzPvB+a/8Wuxe+FNgM3N7QOcpnYYd7iXDXMx01bGPJeudRSw8Sr6utwE+98FdrGR+0CRidg0SdycXAwY4atrFklke3fZ24tvyyiWGbXkTo7hUv/JAlG2DJriNef58S169FTQzbjCbCNnMVthFpH3mM41NAb6L16gXgMuL/u1gH3FDzGafEdiIsPADKGvxERERERERERERakQI3IiIiHdPbwPQcNAHACz8OvEgEavqWb5Dvn0O0xlybG2XI4ZeHiAaJkUDX/JiawM0+oqVmHxG8OZccmsmLWoOBHwJvAUOB0cRniI+JoEIX4GoiPPMyEVCoVT7vu4GPgAQ8DpwBPGjJLq/t+8ouAbbkEVW9gTHAmrqOU0le+CJinMVtnTB00WZyWOEeIgj1avnos/aWAx6jLdlNwDeJ1/o8L/wxL3yVF36itu1ymG0XETrrFHLzyyQipNfh5LEx9/J5e9Ti0javRmxfRYRt1gCHLdkNxHXlANF69XZTG6ks2UhivN0LXviupmwrIpWVr8dzic8Z1wKvEeGbPYARnwlKH3+caOwbTHxOERERERERERERaRMaKSUiItJB5baGg174krLbZxCBk2e88OpatusK3AwcB16qeUweL3UJcDlwIbCEGNHQJf99JRH0GUEEbg7kMU5TgSe9cLdkPYmF/EuJVpulRGDmEPAe0XYzngiorCFCMqfy8YcDNxIjXt4tO+c+wAV5+63Au174R/m+gcRIiUe88KOW7GKgtxf+WtOf1eazZFcRwaQ5TQkHfBVYsunEz29eY8aDtaUc0JpEBMmOE2OG1uUF2sbuYwow2guf1zpnWTk5FHY/sMAL39TOp/MF+dwuIZq0FgFrmtNSZclmEdeZj4g2ruXEKLBaQ1ON2N8IYjTVr7zwD5uzDxFpHbkJ60Li88YlwJvALKLxbnPJ4y4G/gz4mRf+0/Y4VxERERERERER+epR4EZERKSDyuN5vkaMRjlacrsBtwF7vPDFdWzbhVhArgZeLG0bySOp7gFWEOOjjgDjgCVe+DJLdj6xmD2XaAJ5oXy8Sl4AO9MLf92S9cvn+ZAXXp0X1ccT4ZkziREQ1UTo4WUvfGs933N3IhhxPrAfeJdYaFufG3eqgG8ToZd99T+DlZWf92uAPsDzHa3BpT3kcNfVxBiPF7zww+18SsBnP6tRwBSikWkDsLq5Y4Jy0OxB4jXeocNWluxKoKsXPr+9z6VUvu7MBnYQYaAmNdCU7Odi4BtEoO9tYFVLfiY5CHgzERbb0dz9iEjrsWRjiKab1cR1/V1gOvCEF34wP2YQ8H8Rgco/aqdTFRERERERERGRrxgFbkRERDqwvHh+0gtfUHZ7L6LF4mUvfHsd29aMXelKNDeczLfPAHp54W+VPHYicLYXPjeHFe4BegC7alu4t2RTgYFe+Ov57/cDb5a3Q1iyM4CvA9OIxfFlwAcNLbbnc58I3EK0+fw3IjQxAZjihT9T3/atJZ/X9cRz+kJtDUNfFXn81y3EKLLXOkIQJb8vJhMLsieJ1qYmtdnUs+87gRUdrTWmVB7rdTXwy0p8z5WQXyezifDda80NteRgzJXE+++nRGinRaE3SzaMeA2/5IVva8m+RKR15ba7W4mxUiOI8ZVDiAa+ms83Pyb+Dfhb4t/po8RIwLXNDfmJiIiIiIiIiIjUR4EbERGRDiyPw/kGsYD+Sdl9o4DrgEe98CN1bF9F/FZ4L2CuF37Skt1KLD5tKHlcTYPHT7zwU5ZsLPBfgD/ywvfWst9zgSFe+Kv57xcBPcpCPL2IEVIngJeAwcRC2Fii5WINsLWu0Epuyvkm8RvtI4D+eR9zvPB1dT9rrSs/pzcCTrQHfeVCN5ZsJBF8WO6FL2/nczFgJNGMNBrYSLSeNKvNpp7jTAWGe+EvVXK/lWLJehDhtvl1hfDa+HyqiKaqGcD7wLLmBGTya+0iPn//v+iFv1+B8xtKLN7X27olIh1H/kx0K1BFtM0dIkKf7xOjLn+DuF48AhwgQjfdiADmImCxF76n7c9cREREREREREROV1XtfQIiIiJSNy/8UyJwclEt920H1gLX5tBBbdtXAy8DnwC355FNw4CdZY87SoxwGpZvOpcIyVxS16mV/X0TMZYKAEs2mBgztZMI+hz3wnd44S8DPwO2EAvx/5Mluyz/5nq5i4DtXviS3GizFBgOXGHJZuaFtzaXn9MXiUW8Op/701UeJ3YDEVRot7CNJetlyaYDDwCXAx8CP/PCX6l02CbbBIzJ49o6oiuAjR0kbDOUeP+PIdonljQ1bGPJzrJk9wBXEde5nUTAqxJhmyHEov18hW1EOo/8megp4CDx/2UMJK59CZgJLAdO5a89xL8LW4Dd+f7v5/CkiIiIiIiIiIhIRajhRkREpIPLzRUPAE944QfL7qsC7iIW2usMP+RQyJXEAniVF/6TWh5zMREi2UEEGH5JLJq/44WvL3vsZKLt45WS274FvAAMIBbAXi9t0anjvAYAk/LXJ0TrzXqikeduotnn0/zYa4GPiQaTC4iRUxuJRfj99R2nNViyrsSi/UFiVM5p/aEqB02uJEZ4vFD+WmzD86hpszmLCMGs8sJ3tdGx7yJeb5vb4niNZckmEO0Oj7bnaK8c6LuUGP22wAv/oBn7GEuE7boSIbsNxM97KnENbNH3l8OAtwGvdrSfo4g0Tv5MMwu4M/93H7AQOAL8NnHteKWWTXsSwd2HvPCVbXO2IiIiIiIiIiJyOlPDjYiISAfnhR8DVlBL20xJ28r03CpR1z7cC3+N+K3v8XmEVLmtxLiny4E3cyPFq8DsWh7vQHmzyybgDuK3yJ9tKGyTz2u/F74I+CnwNjEa6FvAfyCCP0fgs/FU44DVXvhBL/wN4GHgMHCXJbvFkg1v6HiVlBf+5wJnArPb8thtLbcJ3UUEsp5s67CNJetpyaZZsgeIMNcu4F+98PltFbbJNgLj2/B4Dco/myuIxqH2DNtMIEbAdQEeaUrYxpKZJZtgye4nrnPLiLDdeiLgdQkR8mpp2GYQEbZ5XWEbkc4rB1zXEw03h4ggzQzic8lu4rNMbY4SbVkP5KYrERERERERERGRFlHDjYiISCdgyboBDwJzvPCParl/PHAZ0XBxvJ79XE2EWk4SoZgjJfcZ8F+A973wJ0puvxzomcdB1dw2CRhVc1tutrifaJ75szyiqrnf62TgdmAz0JsYJ9MTwAt/tZbHdyUacqYRi2nvApvaqnEmf+93EuOvFrbFMdtSDnLdBKz0wt9p42O3W5tNHefTB/g68JMcdmt3luxW4CMvfHE7Hb8f0XzUl2h62tnAJqXbGnA2cCFxTVpaGoTJQb/7iADgphae50AiEPhGY8KAItKxWbLbgZn8GX9IFTHqz3FO0YULOcg9/CcWM543uIdDjMWo5kzWcA8PM5o+wEIv/Ll2/SZERERERERERKTTU8ONiIhIJ+CFnwDeIca11Hb/RqKh5uoGdjUMmEc0ddyV2zFq9CIWzbeVbbMYGG7Jziq5rZrccJPHQt0LbCFGQnVrxLdUqxyeuRh42At/DJhDNGZ8CzjLkk3JAZfPeOEn82iIh4mwzXTgm5bs3Ly/VpUDTnPy+X2phagzs2RTiLFZr7VV2KakzeabtG+bzZd44Z8A+4FR7XkeNXI4rQ+wpB2OXWXJZhBj5z4kwn6NCtvkbScRjThTgbe88MfLwjYG3ACsq0DY5kwixPeWwjYinV9uvZsF7OZP+D5/zH/kj3mc32cpXTjFBZwEenOY3kzhNX6LP+R3+UO6coxH+R7RgjOrjrY/ERERERERERGRRlPgRkREpPNYBQy0ZMPquP8tYEAOSXyJJetBBGr2eeFLiOaYuy1Z3/yQmcRYp4Gl2+UxLq8CV+Wmnc92acnGAHcDy/OYp03E6KfmmgHs8sJ35GPvIxbGngNeB8YA37Zk11uyUXlRvuY83QvfmNt5XsmP/ZYlu6i1F9Vyo8+zwIQcQujUciDiCqI16CkvfEsbHHOEJbueaHIaBLzqhf/CC1+Rx6p1FBuACe19ErlZZhYxSqpN23byNeg+YATwhBe+rDHnYMm6WLJzgQeIVqrXvPCnvPDykB/EGCkjrkktOdcBRLPNQi98XUv2JSIdxjlAV6IZC+BTYD6LgT5UM54jwESu431uZQlncpS+HGcmL3OAiXm7mnY8ERERERERERGRZmv13/oWERGRyvDCT1myJUQw5uk67p9HhGh2eeEflz1kKLCnZmHcC19myU4RTTcLgNHAk8D9lqyqdAHdC99uybbnY78BODCRWHCfW9I8sokIabzX1O/PkvUn2i4eLbvrPOC93H6xOYdnzgEuB7pbsrXAWi/8YMn57gR25maLacADlmwdEQw61NRzawwv/Igle4Z4/k964Sta4zitLT+/NwEniDBFnSPKKnSsc4ixURChsjc6WMCm3EbgwvL3SFvKQbNrgXdzKK2tjtuDCPmMIcY8NaotxpJ1AaYQ7VP7iZBQnW04lmwssRD+WEueY0t2BhG2WeSFf9Dc/YhIhzMMKP+36QRvcwbnsA5jJPFv//IvPGId59CbHZ89Hoa0+pmKiIiIiIiIiMhpTQ03IiIincsHQC9LNrq2O73w/cAC4MZaxikNB3aWPf49YgzT94H3cxjlALGYVW4BMN6SjSLCLiOAx8vG/GwHBjWzUWY2EYj5pOYGSzaYaOX5bNSMF37UC3/PC/8l8ALQHbjXkt1lySaVtvB44R974a8AvyAW175myW7I+604L/xT4BlgWm7y6FTy83If8TqZ21phG0s2vKTNZgjRZvNI/rl25LANXvhh4CAwsh1P43yi/WV5Qw+sFEs2EfgGMU7ukcaEbSxZV0s2jRgJNxqY54XPaSBs0x+4Jj/2SAvOtz9wJ7DEC1/b3P2ISIfUk8/bbcJGBnKASUzlIWAlMSbzc8sZxWru5Ap+mW859aXHiIiIiIiIiIiINJEabkRERDoRL7zakr1NNM3UNoYFL3xtDuTMJkZB1RhGhGvKnQLWA+dZsk3AVuAs4MOy/R6zZO8APwDeARaUhmPyY07mJpwxxMiqRsmjqc4gAjSlzgdW1tVy4YXvBfZasoX5mJOB2ZZsI7CmZmE/B2EW5fM/F7jZkh0kGkK2NvY8G8MLP5ybbu6yZKc6y2J/DlTMBl5vbHNJE/ffg2gtKW2zeTOP4+psNgLjqeM92JryiKQLifYhb4PjnQFcSSxwv+CF727ENt2IZqoLiPDWc174R43YrivRrrS0LMjX1HPuR4Rtlnrhq5u7HxHpsI5S/v9lvMVl9GcdZ/MR8BAxum4gsI+1DOFpfpsL+TmXUzNargvQ7FCfiIiIiIiIiIgIKHAjIiLSGW0EZliy8V74xjoe8xoxGupsL3y9JasimkS+sFhuyboDlwKPAAOI8StvE0GXRWWPHUEs9K8FDhFNF7XZBEygkYGbPG6mJuhRXXJ7T2Ac8POG9uGFnyKel42WrDcxpujq/H3XjJw67IWfAJZbshXA2cAsSzaLaApZV6kRQV74QUv2LHBnHi9V8QBLpeTxRLOIAMkzlR5RZMmGEyGbscAW4DUv/MP6t+rwNhKtSm+05Vip/Hq+DlhcOkKtlY7VhRgBdT6wDFjR0Pearyfn569txOupfLRdfa4EPm7JODZL1pcI2yzzwlc1dz8i0qHtItrtPreFy5nKc/lvNUHiC9jIe/ySHzCVZ7mThSVbdAP2tMnZioiIiIiIiIjIaUuBGxERkU7GC3dLthi43JJtqq3lwgs/YcnmAbdbsj3EwtThWsb1XARs9cL3AHss2Sli0bu/Jeudm2GwZFOBi4GXgX3AvyeacGqzBbjSknX1wk/W8ZhS04F9Xnh5W8gUYGNTG1DyOb8LvGvJhhKtKvfn52EtsCmf1wfAB7kNaDpwqSV7D1hdiVFKXvh+SzYHuMOSVXvhm1q6z0rLrTM3EOOJHq9U20ze7zlE0KaKaLN5q5O22XxJDlQdJsa07WjDQ18IHG3tIIklG0lcBw4Aj+UxWvU9vicRsplKvP+f9MIPNPGYU4hQ4OPNOmm+ELZ5zwtf2dz9iEiH9wExUqorcJKFTOA4A7iaJSWPeZ99PMDD3MzZvMzXvtD41zVv3yka6EREREREREREpOMyb/0mehEREWkFluxuIhxS54KRJTufCD58AAz0wl8tuW8AcDfwCy/8SMntY4H/FXgSWABcQQQL5ta0aliya4HrgT+trfXCkt0BvN9QyCQvkN9HhD0OldxeBXwrH3NvfftojDyqZhwRvhkCbCBGTu0uecxgYBoxTms1sWj/aQWOPQS4DXipllBRu7FkA4Gbgc3Awko0tViyYUTIZhwRyFrlhbdlIKXNWLIZQF8v/PU2Ot5g4Hbg0fJRbhU8Rk/gMmAU8EYj3r+9iPfMFKL1Z1lzmndK3iNPeeH7m7p93kcf4C5iBN3y5uxDRDoPS3Y7MV5zB//EdzhJd36T//6FBz3N77CEqVTxxbDxn/BD4t+95xAREREREREREWkBNdyIiIh0XouA6y3Z+jxS6Uu88BW5weUaYF7Z3ZcTC+RHyrbZnMch3UeEdT4EnsjjmGqsB64GLiDaZMptIkIXmxr4Hi4nRtUcKrt9HHCoEmEbgNxosw5Yl0M+5xDPXTWwBvggH+slS9aP+L6+Yck2A+82cSxO+bH3WLK5wC2WbF5HCKBYsnHEz29BfYGtRu6rO5+32XQl2mwWnC5tNvXYCNyVx0q1aoI9B8auB95sxbDNZGLxeh3wSNn7vfyxvYEZxM99HRECqrcFp5599QRuJEaNNTds05totlmlsI3IV8ZiIiDYk3/LQ7U+4i4e4S6uJsZm1lynewKDiPGZIiIiIiIiIiIiLaLAjYiISCflhe+0ZPuIdon363nofKL5YX7NDZZsDNAPWFHHNpuAoUTwZV4ti++ejzk9j7UqHx+zGbjEklXV1ZySg0CDgJdqufu8es6tRXIw4B3gHUs2HJgMfNOS7STGS2z2wt+0ZEuIETl3WLK9RPDmw2Yec1ce8XWjJZvrhe+qzHfTNJbMiNFgk4Dn8iix5u5rKPH8jCPabN4EPmzt8ElH4YUfsGRHgWHAzlY+3CXE2LV1ld5xbrq6ivjfBc/VF3LLYbUZwNnEe+UXLWmByq/H64jRcRubuY+asM1aL7y28J+InIZymPXnwHeIa3BtIc8PgRPEv1MbibDNcOChlvz7JyIiIiIiIiIiUkMjpURERDqxPGbmVuDnucWltsf0AX4d2Ac8BhwDvgG8XtuII0s2EZgN9AbeAC4E5nvhW0oeMxqYDmwhFrKeKQ9aWLKvESMbvtTokkdGfT3fv7nsvkH5e/rXSow5aozcIDKBCKIMJBp81njhey1Zl3z7NOA40eizsTnBEkt2FhEwmFOp9p4mHLt7PnYP4FflzUYMgVflAAAgAElEQVRN2Ed5m83a5uzrdGDJLgJ6euFvtuIxRgA3AL+sZGtQfs3PIEJTS4kRcLW+pi1Z//zY8cTP/L1K/Mwt2cXASODZ5rzX80irO4H1XvjSlp6PiHQ+lmwq8CBQDewGyj8LTSVCgksAAx72wle26UmKiIiIiIiIiMhpS4EbERGRTs6S3QB85IUvq+P+miDJHmAEsA0Y5oXPLXucAbOIRfW5wESiyWYzcAsx8mVTfuwoIojzLHAPEU5ZVba/C4FetYURLNl0YIQX/nwt911NjJN6p7HPQSXlkVKTiOab4+SRU0RQaSwRNOoFvEd837UGnerZ/ziiUeRZL3xfxU68/mOeQfwMdxBjiZoUbshtNucSr41tROhix1elzaYuuR3mDuBnrfFcWLJuRDDtjdLAWwX2Oxq4EtgLvFXXmKr8/c0AxgArifFvFQn95PDZNcBjzWnJyaOo7gQ2eeEaDSPyFWbJhhBNYLOIMOgJ4BTQhQiZ3gz8mBY2u4mIiIiIiIiIiJTTSCkREZHO723gHku2ygs/Vsv9NSNv3gXuI8ZL/V3pAyxZD6JFowp43As/asm2ALO98MWW7DngNkvWxQtfTwRxzAt3S/YqcKcl21K2cL8JuI0YNVR6rD5EaOWJ8hPNi+gTgIeb/CxUiBd+CFhiyZYSAaXJxBimHcQYnaeJcVvTgIst2ftEO0ijgghe+KbcmnO7JXvGC9/fGt9HjZJWncXloagGtutOhK7OBboBq4lmgK9km01tvPD9luw48XpojTFhlwPbKxW2yeOXLiOuCXWGeCzZQCJQN4oY7fZzL/x4Jc4h778fcC3RtNScsE0PIui0RWEbEckhmucs2ctEYHYIEYw9QoSNNxABYIVtRERERERERESkohS4ERER6eS88AOWbBMRYllUy0OGEaOb3JJ9SoRqegMH4bMWi1uI8VALS9pPdgP9LVnvPFrpWSIk0gU4RIxmwAvfZ8lWEo0Zn7XmeOEfW7JTlmxw2fikWcAqL/xgLec6hWisaPdQR24s2QHsyOGTCUTI5iqi8eZtYoTFNOABS7YeWF7H91W+7/X5ebzDkj3dmG2aw5LNAM4HXvDCdzZymyFEyGYCsB1YSIQ+vtJtNvXYSDT/VDRwY8nGEIGXRyuwLyPeW5cSjU2/qK2ZKY+ouxAYDiwHXvXCT7T0+GXH6ALcBLzb2Ndk2fY1YZttXnht1zsR+YrKwdfl5bdbsl3An1uyPnU1eomIiIiIiIiIiDSHAjciIiKnh6XA/ZZsBdE+cw4RtOlNBGE25/E0A4GfANdbskeJhfVrgAVe+NrSHXrh1ZZsOzAaWJuDNc8Qi92by47/DnCfJZvghW8ouX0TMI4YXYMlG5mP+Wr5N2DJqoCpwAvNfRJaS273WA2szuOZJhHtPUeIAMNy4jm/15LtIII3uxvY59ocPrjTkj3lhR+u1Plasq7Ez7U/0VhU7wJjWZtNd2Jk1CPNaR/5CtoA3AosqNQOc9PT1cCLLW2WyW01V+W/PlPbGLM8MuwiYDDRhPVyU0elNcFs4KAX/qVF8Ybk1+ntwIde+MKKn5mInJa88F2WbB3R5PdUe5+PiIiIiIiIiIicPsz1y8oiIiKnBUt2G3Ae0I8I1R4HehKBl/VEIORXwJNEuGIG0XLzq7rCIZZsCjDKC3+x5Lb+wLeBbl7435fcPoxorvhlzXilfNtVXvgvc6DmPmCJF76xlmONA6Z74U82/1loO7k1ZBQxcuosYBvxPPchWm8OEeGFrfW1w1iyC4if21OVCLjkcT03Ax8Br3nhp+p5bHmbzSrUZtNkluwB4KVKjSuxZDcCn3jhb7VgH12JUWiTgcXA6vKfqyUbTgRtBgDLgDX1vV5aypJNIq47jze1OackbLPHC3+jNc5PRE5flmw68D3gP5Y0+YmIiIiIiIiIiLSIGm5EREROA5ZsKtFicS7RHlPTaDKaaKM5DuzLf/8donlmLDFapr4mlq3ALEtmNYv1XvhBSzYX+A+WbFpNU0X+DfINwGXA/Lz9bqBnDumMAY7UFrbJzgdWNPV7by/5+dgGbMtjbs4mwgR9iJFTx4FLiOdvObCutjCDF/5eSdPN06XjtCxZLz5vK+oJHCVGF62tCTWVyg1CNwDveOG1Ppe56aimzaYnarOphA1EaKnFgRtLNpFooprfgn2MAa4gXiu/KB/Rll8nFxHhvHeI11OrLkBbskHEteHpZoRtuhGNUnsVthGRZnoPOEUEERe387mIiIiIiIiIiMhpQg03IiIinVwO23wX+JAIZvQAasZDTSWCNmOB94ETRCikB/D3RPvFHC98bz37/zrRlLKr5LYhRLDDgQ+88KX59m7A14HXvfCt+bariKDIuUSLy/5ajjGQaK/4WWf/zXNLdibxvJ5DNAjtB84gxjutAFbWNibIkl1CtBE9nR97KTCLz9uKTuY/d8t/XgQsrmlVsWTnAxcSTSvba9n/YOJncDawgwjabFObTcvl5/ZGL/znLdxPb+B+4PnmtOVYsj7EyKZBxHtwW9n9ZxFBm55E0GZdW7zfciDta8TrdX0Tt+1KXBv2E9chvV5FpFks2e3AhV74X7T3uYiIiIiIiIiIyOlBgRsREZFOLAdfvs8mqnmS+znIBLpiDGMJ3+WndGMm8DFQzfOcxQIe4DKe5lbmEYvyzwLjgcfqap2wZLOAU1742yW3DQauBp4H7gA2eeGL832j832/8MJP5EX+7wIveuEL6zjGVcQInaUVeWI6gDxCazQRvhlFBAa6Ab2BNcAKL/xw2TaXEUGb4UQ4ajcRrinXFRgKVAGPAIPz11wv/FDJ/roRAZupRMhiNTFaSG02FWbJHgTm1Rdea8Q+bgN2e+FLmridEWPJLgJWAsu88JMl94/N93Ulgjbr2yq4ks/tFuCgF/5mE7ftCtxKjGd7VWEbEWkJS9YT+BHwlzWhYBERERERERERkZbQSCkREZHO7VLIYZseHOL3+H0OczY/4Xs8zY3cx6fAmexnH+9zK33YxTH2E40zToRudhLjZ+bXcYytRNPK22W3mxf+qSV7GrjDknXxwhd44dss2Y58bm8SgZExRBDgS0rGMT3cguehw8nNIVuALXmRbyIRvqkimmamW7K1wLte+L682UHieTtKBCO+NIIqO0m01PQH/hSYA/xLTciiljabxajNprVtJMJrzQrcWLJzgV7Ez70p2w0mxsmdpKRBKgddxhOtRwBLiWBcW78Gahq1FjRloxy2uQU4jMI2IlIBXvhRS/Y2cW355/Y+HxERERERERER6fwUuBEREemkLFkvIgizi6MMZhov05uT9OYDxrCDQ5wNbAL28wy3cTYvsJHpJbvYnbf/ayIwM8kLX/ulA0Ug5wxL1tMLP5pvc8DgswWsZ4DbLdkVRMjmLeAblmw9cDnwBtHysrqW/U8GNnvhR1r0hHRg+XlbAaywZIOI73kKcAFwsSVbQwQ2vkkEm84iWmneZwNn8jTf5iATqOIkw1jK93iYbvQhQjXriJFhQyzZGfm2XsRz/Qsv/JO2/W6/sjYA1xPhpiaxZDUjxJ5u7Iin3F50CRHkWuSFr8m3GxG0upAI4bzthW9u6jlVgiUbRTTvPN6U0VWWrAtwM3AEeEVhGxGpoOeBP7ZkP1Pbm4iIiIiIiIiItJQCNyIiIp3XOcS/5SeZxDzWcCmXspZ99GYTw7iBHcBQVnKUnfTlB7zIj78QuDmZtz8bmAfcacl2eeEHSg/ihVfnxpqzgA9qbiYHbvJjjlmyZ4HbiLaN14jgzbeJIMKbwHmWrDswjBhvdBTYRTRgPFfJJ6Yj88I/At60ZAuIoMy5wHTgQaAPEdhYB0wCzuVprv+svehjevNTfpfnuIu72QWsBY4B5wO/B/wKWAJsVUihbXnheyxZF0s2sKSxqEE5IHMt8I4X/nEjtxlHtFJtJ0JVR/MIs4lE0OYI8JYXvq1p30XlWLK+RADpxaaEvkrCNseA+Xodi0gleeHbLdlW4DpirKaIiIiIiIiIiEizKXAjIiLSeQ0DjgMwmQ9Yx9X8DX8HVDGct7iQLlQzgpc4n7tZRheupTv96cd4Ph8pNQC4D1gG9AP+wJLVjIGqJkYaVedjnZtHMVQTwZCJluzissdtBGYTQZKlRIvLJ8Bgor1lLREGOAl0yccfBHyS97077+ezr9N1wT03fmwENubwzV8Q46auJp6z1UAXTjCKafw0txcd4ix2cJDxxM9sDNCdz5+3V0paiKTtbQAmAI0O3ADTiPfiioYemEMsVwBnAC974TssWVUeRzUDOAS85oXvaPKZV1AOzdwIvNeUc8mhoZuI68PLTWnFERFpgrnAg5bseS+8rtGNIiIiIiIiIiIiDVLgRkREpPPqCZzkFMYT/A7jeJWv8VccogcP8z3+hd0M4yhnYkzKo5yMqrztUeBTIvyyjhgBVQVcQ3w+eC//vUv+7wGideJA/ntXIuBhQDegR769ClgDzAQuIwIA3yOaOE4QQYGqvJ0RgZFDwLeA7wALiRFWNfuqsmROWQiHzwM+zflqzLYV3X8jQkOjiZDGO0BfYDxwMWBcylY2cCOHWc8RZrKTycxmSX7cFuBjIrAxhmjFWd7AsaT1bCQCU2835sGWbCDRbvR4fa+RHEQ5nwjVrCAaqbBk5+Xt9xMBlZ0tOvvKuQz41Atf1tgN8vd4I/GeeVFhGxFpRcuIzx3TiXCwiIiIiIiIiIhIsyhwIyIi0nkdBbqylz4cZyC3Mp9enKQXJ5nCmyzlHg6ymwMM47/yXRznBD34iEvYSne+xyvAcGLB6SiwB1hFLJZ38cI3lB7Mkp0N7PbCd1uyM4BRXnitwQJLtpJobBkCvEI02ewC+hOBHIDeRDvLIiIw0jOfz1Ne+MqSfX0WvmnEV5dmPqZba+6/jtBQ6dcFRFhmOJ8Hkj4GhjCZPqxkHP8HP8KB8axlJq8Bh4mGoyoi5HMiP9/SfnYD3S3ZmQ2Nh8qv6+uARV74oXoeN5QY03YUeJJoP5pKvG/3APO88N0VOv8Ws2QTifFzjzVhmyrgBuJ1/yuFbUSkNXnhpyzZfOAWFLgREREREREREZEWUOBGRESk89oFdGcYh+nBXuZyDV/nBQ7Sg9VcTj+28QA/4yjdMKroxmh+zgOMZgnXMJdotzkO/JJooBlCjH46AfyhJXsZ2EYs6u/Jfz6LCBXU18ZhxCLWMWAvMX6qmmjBGUgsqjswEviwZF9HiXabByzZP3jhe+Cz0UudYgHeknUnvs8eRICo9M+98n9r/twbOJMII51DjO0aQHw+6wKcoJqj/AsjuIAP+A2Oc5hXeJhbeYTbeYCFRGCpez58T6BLfv4/rePr2Ok6oqsj8MLdkm0kGorqDdwAFwGfeOGra7szv5ZmAuOABcBm4DwinLUTeM4L/6hCp14RubFnNvCMF368kdvUBI+6oLCNiLSd+cBtlmy0F76tvU9GREREREREREQ6JwVuREREOq8PgJNAV27nH3mJB/ght2BUcyZruJdHGMQRIlgDsJ9T3M7/z96dBtl1n/ed/z5AAwRAAAQXgOAG7itIcN/3TaJIiRK1kXHsiSeuxJ6y4yROeTyZLCdnKq6yXZPMeCIn82Kc2Ilsi5JIkRI3iTvFDdwBEiAIgjsBYiEgAMS+PfPif0A2mg2gl9t9b4PfT9Vlo+8553+e0/eC3YXz6+eZzAQO4jjg3eb4BVnlzg43AE9EHXMoXTRWUYIgMykji6ZGHeMp4Y1JUceo7jfII+L36OK32c6pHMlr/Bb/BTiZd5nO3dzGOiaR3MpE3uMWXudoHvn0al5mBo/yXdZzDPD78e/i32Xmnw/VF293mgDAWHYNzPR87G7bNkrQaFPzcQslSNDFZ+GY7sd/QhkLtZ4SuvmA8nptAnawgols4EYu4r8yhks5kE0cz0O8xNfZdXTUaEoY6jXK69o90DOh22NM1LGR3sM4uzxv8GHA3gYuYw9dE5quNacCd+xm+/HAxZSQzV2U7kd/jxJ6u2dv3XPaoQkIXQ88k1Wu6uMxAVxF+bvw86xy+9BVKEmfySrXRR2vUMZl/td21yNJkiRJkqSRycCNJEkjVFa5MeqYDVzAmXzImfyHvR70z/gzSoeZIyljan5OCYb09BIlaDMuq3wMPr2h/r9QAhmHAqcDvxl1rGJnF5ypbOBEHmMp29jIJkr3mgUcxBhu42mmsZEdvM99nM6PuZx/wQMALGMi9/L7nM0PuYbvsY3p/DceG/hXB6KOLvoXmBlHCcSMab4mu3usba535+db+SxIM7l5HNB8nEgJ06yhdAZa2/x5LbB2Z8Ag6phF6S60a8eSz7oXXcK3WcdGjuANZjKJnr+Nv53SBWhBVrloD1+T0XwWxun+mNrj83FRxxb6FszZurvzfUEto4TRLqF0dxpHCVAtAxZSQllXA09llRu6Hxh1TAYubY77JeV1+SYllHV3VrlmuC5iAK4CFmeVb/Zl525hm/EYtpHUHg8C/yLqmJhVrmt3MZIkSZIkSRp5DNxIkjSyPQ9cxGc39fsiKYGRNylhkJujjsezytWf7lBG4zwKfCvqWJJVLskqt0QdCyhhkYWU8VA/pARFpgJH8rscAYznbvZjG13ANOATJvMqk9kEnAWMZT8msZ4DPq3o51zHwcznJp5rntnB75dRU72Madpd95mezwWfdZrp/tj53LrdbNvac+xSE96ZxGdBmkObPx9ACais47MgzRpKp5q1wCd9DBJ81q2ofPzMzu5Ff8oxwHam8i5f5X/0OH7ncQv3dJKmlnXNY7eaMMQ4Ph/MOQCY3v25qCPpEcLZzWOfH2cVdUwFzqeE2S6hdKTZ+bqOaf68Fngnq3y723GjgFnN4w3KOKqrgHeAu7LKtcN3Ff0XdZxJeT883Mf9A7iCEix6IKvctpdDJGkovEcZ0Xc5cH+ba5EkSZIkSdIIFLlv3/eQJGmfF3WcBvw65aZRX0I34yihie8Dr1NG25xHGUf0yi4jouo4knLj/46mo87ZwNmUbi1XUTrk7OzcsT9wI7CGH/EvWct4fotHKF1exgLr+GP+MdsYQwIzeYjv8BTQxX/iNziIlaxkOuuYwjRWcyN3cTgv89mYpp6Bmd4en27r7038JlTTvTtN94/jKOOf1rJrl5o1wLpWjF+KOm4ELgCW7GaXiymv0UzgOUpHm50OB2ZnlcN+w7AJRPUM5kzg8510xtC3YM7GkTjOqvl7eBvlddkEHA283GO3gyl/1xYAf5NVzo86plNu9m6hBKGOBBYBc0ZCx4Wo43DgWuAnfam3CdtcDkwB7jNsI6mdoo4LKZ3E/pX/P5IkSZIkSVJ/GbiRJGkf0ONm/3J6dkkpdnacCeD2rHJ+t+MnApdRwjFPZJXLu227ADiOEjC5HDgNeBU4CZjHZ507ghLAOZi/4w9Yw378Dn/V7dwHAiewmXN4lvFM4E3O5zVgG3/G77CFCdzMX3IiH/BjvsVSJvGHzGxl+KIJh/Qc+7Tz4358PlDTPVQzpD80Nd1R/gnwMb0Hp3aGoo5tatoZzBlHCXJ8L6tcMZQ1DsYexln1fIyjhE/2GMqhg8ZZNX//fgP4iPLaBXAh8AqfvZajgXMp3Yw2AkdQXs+xlDDXeEpwbU7PUVOdKuqYQLlR/VhW2XPM2e6OuYzyfr2vU14/SV9czc8Ffwz8bVbZMyQpSZIkSZIk7ZGBG0mS9hFNYOM8yo3+LmArsJ1yo39nKGY28MLughlRx/GUTipvA89nlVujjpnAvwFWUQICZwJvAacAzzaHHkbplLMQeI8f8D+xmjFN4KaL0rXjMEo3nA/YzgH8Kf+Wf8z3OISF/Bn/hgN4n9/mrwFYxXH8P/wRMCUz1/Tz6zCW3rvUTG6+Dr11qVkLrG/3yKO9dCs6mxLWCMrX+nlKSGg68P3uAaqRbA/jrHp77KBHCKe3R1bZ13FrA6m396DUX/JPWcYMttHFWNZyDq/wJeZQutdMo3QqmkwJqc0G5maVG4eqzlZrxmB9Ffgwq3ypj8dcShk/d19WuWUo65Okvoo6vg6cklX+abtrkSRJkiRJ0sjS1e4CJElSazQhmvujjkcp3WemUrpmbARWAAv3FjzIKt+KOhYDFwHfjjqWAl8CXqSEPMYDv6J0q4nmsNHADEoAZCtwMWOYSLAFOIrSyWMl8BJl3BPsYBVbGcWvmMEhjGFyjzFKseefUaKOcezaqeaAbp+PZtcgzUfAG8CaTu8c0owY+j69dyvaRvnZbTWlA8xMymuxz4RtAJrQ08bmsXJP++5hnNVBdBtrFXWMYS+hHAY+zup8Phsj9ZnLeIBj2Z+xvMSbnMKP+R0O5TXO5DzgUGA98CHwblY5u5/n7AQXUt6HfeoIEXVcTAka3WvYRlKHeQK4Juo4sq/duiRJkiRJkiSww40kSeohIn4P+E1gFifyEX+fnwKv8yBX8CzfItlBMAoItjOa7/JXnMbH/DlfYQ0nUII4Y9hBMJGV/FP+mGeYwWTWcTof8gn7cSdfZynn8s/5V0zgSOYwi59xNV/j/+RUlvND/j5vk/xbbqH3bjXQe5eaNSOpS8ju7KZb0dGU61xPCZNsAP68k8dIdYpmnNXOMM6exlr1ZZzVzq4526KO8cD/Runc1HOMW1CCa6/yPpfwN3yFa1nIBbxLGcW2uNlnGvAnQ9mFp9WijuOAC4CfZJWb+7D/RcDhlLDNXveXpOEWdfwOsDmr/G/trkWSJEmSJEkjh4EbSZK0i4j4JrCDqfwjxnEEv8UDlG45b1PCLmOBg3ic43mGk/kjfkrwIrCNH3Ib87lqlwVP4B4OYQmvcDNbOJBRbGUy73AVP2EWKygBiGk8ypeYzYlsp4uD+YAv8z2O5R12HQG1Blg7ksIJg9F08tnZreg8SsebFymju74KPOtv47dOM85qPHsO5XQfZ3UIpcPNh5Sgzq6P7/M/8w4z2c5oDmYt/5D/j/1ZRBn1ttMM4IdZ5dzhuMbBijqmADdTxkJ93If9L6B0urrHsI2kThV1nAD8LlBllWvbXY8kSZIkSZJGBkdKSZKkXWTmnVHHeG7nD1jNRkrQZgUl+LGZEjYI5nMiJ/MWwfvAFOBovss84B7e42D+in/JP+DfcwzLgXHcwH+hBBnGNR+PptyI3whs4mru52peB8YA/2tW+dYwX3rHaYJFcwGijnWU377f+flc4ExK2EMt0Iyz2tnFpi/jrG6kdKhZTQmijQX2bz5O4tfZzA7eYR6v8Cpj6fpc2AZK96Kprb2SodGM5voSMLuPYZvzKIEiwzaSOt3bwCrgEuCBNtciSZIkSZKkEWJUuwuQJEkd6URgFMnOVnifAC9ROs2MYwXHspypXMQSYDpwDCWUswI4hJe4mkP5FcdwBaUDyNHAJMrYnRWUDi2zgWeBOcAbwBLgHeAHwMVRxxHDcqUjxxZKkGOnRcCUqOOQNtXzhZZVbqGEZ1ZT3tOLKe/fdynBtNHAUkbxPGfwIOuZws+4speltlMCaCPBlcDSrPKNve0YdZwDHEsJ23whOlJJGrmyyh3AI8DlTaBSkiRJkiRJ2isDN5IkqTeHkp/rxJHA+8ALzOYAjmQrh3EoZaxOAJOBicBWFnISJ/AM8H1KAOFjShjhg+bP6/is00cXcDhwMPA/ssofAY8CV0cd50Ud/rxSbAb22/lJc3PwVUqXG7XHJj7rGDkWOB44h/JabaCM/9oIjCUZxZpeO9mMbvbpaFHHGZS/40/1Yd+zgRMwbCNpZHmJ0mVvZrsLkSRJkiRJ0sjgDSxJktSbcSQ7drNtA68xjRn8AniLEsKZQwl/vMmzjGMz+3MRLwIfAf+J0s1mGmW8zGHNnw9rPp/WbP9eVjkfIKtcDNxJ6Z5zU9Sx/xBd50jSs8MNwOvAEVHHpDbUI1hG6U5zDHAuJZT2PB+zP08wgzWsYjsbeZqzWMoFHM3rvawxhtIhp2NFHdOBs4AHs8qeQbye+55JGT93T1bZ8UEiSdqp+X/WbODaqCPaXY8kSZIkSZI6X9fed5EkSV9Am4jdBHNnczxbmML5/JwyIupISlePj4APmMvFTONlJrId2JhVrgDujzoepdyIn0oJKWykGS/VWxeMrHJD1HEvcDbwzajjsazyg9Zf6oixS4cbgKxya9SxAJhFHzqPqHWijjHABOBkSvemlyiv0QGMZiovcgKP86fAaMazmlncznXM7bFMF+Xv0MLhrL0/oo4JwLXAY1nlJ3vZdxZwKvCzrHLDcNQnSS32JHAJcBQlUCxJkiRJkiTtloEbSZK0i4jo4vf4FdBFMooNdDGGHYxpOt7M4WKm8RJT2Nwc8h4lbHM0m7iQZZzP1fxnenTuaEI1PQMHe5RVJvBS1PERcE3U8SbwQjNO6YtmM5/vcAPwGvCdqONFx/cMvahjNCVUchblff+3lPEjmyk/W5/Mgczhn/N4c8g04EDgjV6WmwbM7tTXrRnndi3wxt7CblHH6cBplM4264ejPklqtaxyWdTxNnAV8N/bXI4kSZIkSZI6nCOlJElST/+a7/E8C7iEZVzIn/EX3M5NAGygi2Wcx0ye6XHMFuBNHmcUY9nCpUwGJtKizh1Z5UfAHcDBwNeijomtWHeE2UKPDjdQOgFROqzMHPaKvkCijlFRx8nArZSuTvdnlQ8Dj1F+ph5H6eC0Aljd7dANQG8j0cYBAbwwhGUP1vnAduDFPe0UdcwEzqCEbdYNR2GSNIQeAU6POqa0uxBJkiRJkiR1tsjMdtcgSZI6UNRxI3ABsGQAh59MGRn1HPBsVrm8RTUFZXzSLOCJrPK9Vqw7EkQd44HvZJWf+4375qbgzcDfZpXbhr24fVjznjsWOI/ynn4+q1zaY5/TgN+ndLh5Huj+A3ZQxpM83e35ccB04PtZ5fwhvYABijqOBS4G7txTB56o41TK2Lef7W3klCSNBFFHF/C/U35++UW765EkSZIkSVLnssONJEnanef5rHNHfwu5aMkAACAASURBVIwD1gF/Thmjc33UcV3UMXmwBWWVmVXOAX4BXBp1XNyMvfki2ELvI6XIKlcDSylBJ7VI1HEUcAtlfNTTWeXPeoZtGkuAd4FVwGHsOrY1gU3AhOb5wymdmjo5bHMAcDnw4F7CNqdQwjb3GLaRtK9ogquPA5dHHZ/rLCdJkiRJkiTtZIcbSZK0W03njl+nhDl2e+O9m8917mh+U3wWZeTMQuClrHJzC2rbD7iKEmR4OKtcO9g1O13U8Q+B/95bF5uo41DgGuD2rHLHsBe3D4k6plO6O42jdLR5Zw/7jga+AcwHPqZ0wrmQEq7ZShnJdAKwnjJuajbwQla5YiivYaCav6/fAOZlla/vYb+TKCOn7skq1wxXfZI0HJqQ8L8EfphVvtzueiRJkiRJktSZDNxIkqQ9akI3twE7gOVAbyOLuoBplPE5t/fWuaMZiXQucBzwCuWG/vYW1HcGpcvGk1nl24Ndr5NFHb8O/CSrXL+b7TdTvq5vDW9l+4ao4xBKYOYg4AVg0d7CS1HHRcDk7mNHoo5xwEnAVGA8pavNeuCOPXWM6QRRxzXAjqzysT3scyIlVHRP011JkvY5UcetwJHA/2WQVZIkSZIkSb3p2vsukiTpiyyrnB91/Cd679wxGhhDCeHssXNHVrkReDLqeK1ZZ2bU8dxgwyFZ5atRx1LguqjjcOCZVgR5OtRmYD9KeKM3cyihJgM3/dCMUDqf0p3pZcoopb2+h6KOI4HjgTu6P9+EauZ2228GcPoICNvMBA4E7t7DPsdT/v7ea9hG0j7uaeB3gRmUsYGSJEmSJEnSLgzcSJKkvWpCNPdHHY+ya+eOjZQxOQv7GiZobtL/vAnHXNR0qHk2q1w6mPqijjuAK4BvRB0P7aNjbjYDY/ew/X3gwqjj8KxyyTDVNGJFHROBc4BjKAGZx3ob17WbY8dRRpo90of3/ipK15yOFXVMo4S17trd1yDqOA64GLgvq/zVcNYnSW3wIbAEuBwDN5IkSZIkSeqFI6UkSVLbRB1B6RByAfAxMHuwQZlmBNZ5wNNZ5aLBV9k5oo4bgNezyvf2sM/JwPFZ5X3DV9nI0ow3O4sSHpsPzM0qN/dzjRuAVVnlc33c/zcp49Y29rPcIdeEh74JPLW791bUcSxwGSVss3I465Okdok6ZgG3Av/R//dJkiRJkiSpp1HtLkCSJH1xZZXZhGJ+CCwHvh51XNoEAAa65nzgXuDcqOOKqGNf6ui3c6TUniwCDoo6Dh6GekaUqGNs1HEe8F0ggB9llc8PIGwzk9Lh6YV+HLaSDuxy04TergUW7SFscwwlbHO/N5wlfcEsoHzvPbfdhUiSJEmSJKnzGLiRJEltl1VuyypfoQRvEvhu1HHWQMMyTSjgTsr4zFuijgNbV21bbWHPI6XIKrcDrwJnDktFI0DU0RV1nAncBkwE7swqn84qNwxgrYMoN14fySp39OPQTh0rdV7z8fneNkYdMyjjVB7IKj8etqokqQNklVuAp4CLBxMGliRJkiRJ0r7JwI0kSeoYWeWmrPJp4G5gKiV4c2LThaO/a23NKh+hhE++FnWc1OJy26EvHW4AXgeOijomDnE9HS3qGNWMGLuN8n76aVb5WFb5yQDX6wKuYWCjz1YCHdV1KOo4GjgReDirz8+ZjTqOAq4Cfp5Vrhjm8iSpU7xMCfCe1u5CJEmSJEmS1FkM3EiSpI6TVa7JKh8EHgFmUrrUHD7AtRYA9wBnRR1XRx1jWljqcNtCHwI3zW/kLwBmDXlFHSjqiKjjROBW4BhKd5aHssrVg1z6AmB1VvnGAI7tqA43Ucdk4ErgoaxyUy/bjwCupoRtlg93fZLUKbLKVZTvqVdGHf4biiRJkiRJkj7lPxZJkqSOlVUuzSrvAl6h3Oi6YSDjoZqbZXcCOyjhnY4JPvTTZvYyUqqbV4ETv2gjMKKOY4BvUzoRPJZV3teKUUjNaKVjgF8OcIlfAVM64WZt06nneuDF3sI0TbjtWuAXWeWy4a5PkjrQM8CBwLHtLkSSJEmSJEmdo+3/4C9JkrQ3WeXbwA+BxZTxUJdHHRP6uca2rPJxymiIr0Ydpw5BqUOtryOlyCo3AO/yBRmBEXUcEXXcApxLGfl0d1b5UYvWngBcATySVW4eyBpZ5VZgAzC5FTUN0mXAr7LKeT03RB2HAdcBD2aVS4e9MknqTO9SOpVd3OY6JEmSJEmS1EEM3EiSpBEhq9yeVb4K3A5sBb4TdZzTdOvozzpvAj8FZkYd10Ydfe0Y0wm20PcONwBzKNfZr6/RSBJ1TIs6vkoJkcwF7swq32/h+gFcBSxoQQBlJXDwoIsahCZoNhV4opdt0ymdbx5qVVhJkvYFWeUOSoezE6KOae2uR5IkSZIkSZ3BwI0kSRpRssrNWeWzlBFRBwK3Rh0nN8GIvq6xGriLEmD5ZtRxyNBU23J97nADn17ncuCkIauoTaKOg6KOL1MCIouAH2WVb2WV2eJTnU4JOb3UgrVWAW0bZxZ1TAXOp4yK2tZj26HAlyhdfJa0oz5J6nCvA9uAs9pdiCRJkiRJkjqDgRtJkjQiZZWfZJUPAw8CJwPfijqO7Mfx27LKXwLPAzdGHacPUamttJn+dbiB0uVmVn8CSZ0s6pgcdVwD3AQsAX6QVS5oug+0+lwHA2dTQiitWL9tHW6ijnGUcNIvs8o1PbZNA74MPJpVftiO+iSp0zWjGl8Azu/vWEtJkiRJkiTtmwzcSJKkES2rXJ5V/pRyE+zSqOPGqKPPXUSyyrco3W5Oijq+FHX0uYNMG2yhHx1uAJoxSBuBY4ekomESdewfdVwOfANYTQnavJpVbh+i83UB1wJPZ5VrW7RsWzrcNGGra4C3s8p3emybSgnbPJZVfjDctUnSCPMKMBo4rd2FSJIkSZIkqf0M3EiSpH1CVvku8CPgPeCmqOPKqGP/Ph67FrgbWEcZMTVtyAodnK1AV9TR35/h5gBnDkE9Qy7qGBd1XAR8mxI4+mFW+VJWuXWIT30x8HFWuaiFa34C7Bd19LdL0WCdQ7lB/Fz3J5tRajcAT2SV7w9zTZI04jQh1neBS6KO0W0uR5IkSZIkSW1m4EaSJO0zssodWeU84HZKV5dvRx3nRR1j+nDs9qzyaeAZ4Iaoo+PGMGWVSQmd9Dew8R4wJuo4vPVVDY2oY0zUcQ7wXaAL+FFWOTur3DQM5z4GOBJ4spXrNq/frxjGLjdRx1HAKcDD3cdiNeOyvkIZMfXecNUjSfuA54DJwPHtLkSSJEmSJEntZeBGkiTtc7LKLVnlc8AdwCTg1qjjtL50hmk65fwEOA74ctQxbkiL7b/N9DNw0wQ95jICutxEHaOjjjOA24ADgLuyyiezyg3DdP79gcuBR7LKLUNwipXAwUOw7udEHZOAqyhhmw3dnj+IErZ5qnm/S5L6bhGlI9557S5EkiRJkiRJ7WXgRpIk7bOyynVZ5aPAA5QAzbejjhl9OO4T4KfAasqIqelDW2m/bAH2G8BxbwIHN2GLjhN1jIo6TqEEbQ4D7s0qH23GfQ1XDQFcDczLKpcN0WlWMQwdbppRJ9cDrzQjUHY+fyBwI/BsVvn2UNchSfuarHIbMBs4psN+PpAkSZIkSdIw62p3AZIkSUMtq/wYuKcJ21wYdcyiBA4+3sMxO4Bno44lwPVRx2uU8EIOT9W7tZkBBG6yyu3NNZwJPNryqgaoCbkcR+kUsA54MKtc3qZyZlEC6S8P4TlWAicO4fo7XQqszSpf3flE1DEFuAmYnVUuGoYaJGlfNY/SQWwWsHTPu0qSJEmSJGlfZYcbSZL0hZFVvk8ZM/UWcEPUcXXUMbEPx9wJHAV8JeoYP/SV7lG/R0p1Mx+YsbdrHi5NAOpbwBnAk1nlve0K20QdUylhpEeGOFS1CjiwCRoNiajjZGA68Hi35w6ghG2eyyrfHKpzS9IXQdN97VXgrE75nipJkiRJkqThZ+BGkiR9oWSVO7LK14HbgU+Ab0UdF0Qduw2xZJXrgXuAFc3+hw9Ptb0a6EgpssotwBuUgEvbRB2HRR1fBy4EXsgq78oqF7exnjHANZTQz7qhPFfzGmwGJg3F+lHHIZSv6y+yyq3Nc5MpYZsXs8qFQ3FeSfoCmguMBk5rdyGSJEmSJElqDwM3kiTpCymr3JpVvgD8CBgH3Bp1nB519PrzURPUeR54DLgm6jh3KLuU7MGARkp18ypwUtQxmDUGJOo4JOq4EbiSMo7jx1nlu8NdRy8uAZZmlW8P0/lWAQe1etHmNb0eeCqrXN08Nwn4KvByVrmg1eeUpC+wDyjjpM6POhzXLUmSJEmS9AVk4EaSJH2hZZUbssongHuBGcB3oo5j9rD/h5QRU4cBN0UdE4ajzm62MPCRUju79bzHMP5GftQxJeq4HrgBeBf4YVa5aIhHN/VJ1HEcZfzS08N42lXAwa1csAl/XQ28l1W+1Tw3kRK2eaXp6iRJapHme9iLwP7ACW0uR5IkSZIkSW1g4EaSJAnIKldllfcBTwHnRR03Rx3TdrPvBkpAZwnwzajjyGEsdbAdbqCMwTg96hjdgnp2K+qYFHVcBdwMLAd+kFXOzyp3DOV5+6oJpFwGPLJz/NIwWUnrO9ycRQliPQu7hG1ezSrnt/hckqTiDUoQ9tx2FyJJkiRJkqThZ+BGkiSpm6aDzR3AAuD6qOO6qGNyL/tlVvkS8AhwZdRxwe7GUbXYoDrcQAkXASuAk1pSUQ9Rx4So41Lgm8A6StBmTla5bSjONxBNR5hrgLlZ5YphPn1LR0o1ga+ZwMNZ5Y6oY39K2GZ+Vvlaq84jSdpVVrkZeAk4POo4vN31SJIkSZIkaXgZuJEkSeqhCdMsBG6nhCNuiToujjo+11kmq1xCGTF1CPDVprPIUGpFhxuAOcCsJnjSElHHflHHBcB3gB2U0VEvZJVbWnWOFjqbUuOcNpx7DbB/1NE12IWa99vVlC4965sRZ18FXs8q5w52fUnSXs0HEpjV7kIkSZIkSZI0vAzcSJIk7UZWua3pYvNDYDRwa9Qxq+copqxyI3A/8D4lnDNjCMvazCA73ABklR81ax092LWijjFRx9nArcA44I6s8pnm69Jxoo5DKR1hHs0qc7jP34zUWs0gu9w078PrKF16lkQd4ylhm4VZZTuCRJL0hZNVfgy8BZzWW0c8SZIkSZIk7bsG/Vu1kiRJ+7omOPJk1PEacCEwM+p4Lqt8q9s+CbwSdSwFrok63gaea8IVrbSF1nS4gdLd5Szg3YEc3AQ+Tm3W+Ai4O6tc06LahkTUMZbSEeaXWeX6Npayc6zU8kGscTGwIaucE3WMo4RtFmWVL7eiQElSn70KHEsJcz7T5lokSZIkSZI0TOxwI0mS1EdZ5eqs8ufA48CZUcc3oo7pPfZZShkxNQW4OeqY1OIyWjVSCkrQZr+e17A3UceoqONkSkebI4H7s8qHOz1s07gUWJxVvtvmOnYGbgYk6jgROAJ4rFvY5p2mI5MkaXi9TRkXeFbUMabdxUiSJEmSJGl4GLiRJEnqp6xyCfAT4DVKN5svRR0HdNu+Kat8gHID7pao49gWnn4LLRgpBZ925ZlL6VCzV1FHRB3HAd8GTgIeySofyCpXtqKeoRZ1nABMpTO6D6wEDh7IgVHHQZTuNg8CAdwEvJ9VvtC68iRJfdV0s5tDCcSe1OZyJEmSJEmSNEwM3EiSJA1AVplZ5SLgdmAZ8PWo49Km28jOfeYCDwAXNdtGt+C824EdUUerRoMuBA6JOg7c005Rx5HALZRwztNZ5c+abj4jQtQxGbiEEhLa1u56GGCHm2Yk1peAp4H1lLDNh1nlc60tT5LUT68DOygd8KLdxUiSJEmSJGnoGbiRJEkahKxye1Y5B/ghkMB3o46zdgZissrlwB3ABEooZ3ILTruFFo2VagI884Aze9sedUyPOr5GCau8klXemVV+2IpzD5eoYxRwDfByVvlxu+sByCo3UoJT+/fz0KuAD4H3gRuBj7LK2S0uT5LUT1nlemA+MI0yblGSJEmSJEn7OAM3kiRJLdCMkXoauJsytui7UceJUUdklVuyygeBN4BvRB3HD/J0m2lR4KYxHzi6e/gj6jg46riBElR5A/hxVvl2C885nM6hhJRea3chPfRrrFTUcSYluPUCJWyzLKvshPFYkqRiHiV8e0a7C5EkSZIkSdLQi8xsdw2SJEn7nKhjOnARJeD8bFa5pHn+EOA6YDHwzEDGG0UdNwPPtXKkU9RxMeUm4evAecBhwCvA600XnBGpeR2uA+7MKje0u57uoo6LgE1Z5St92PdwSvjpHuBKYGVW+eQQlyhJ6qeo41ZKl5v/kVWubnc9kiRJkiRJGjp2uJEkSRoCWeXSrPIuSmjliqjjhqjjwGak0Z3AWEq3mykDWL5lI6W6eRv4GvBNSueVH2SVr43wsM1+lJDKE50WtmmsAg7a205N56FrgCeAK4BfAU8NbWmSpAF6FdgBnN7uQiRJkiRJkjS0DNxIkiQNoWYM048oHW2+FnVcDnRllQ9TRhzdHHWc1M9lWzZSKuoY13S3uQH4EHgtq3xlIJ13OtDlwHtZ5fvtLmQ39jpSKuoYRenQswCYBawBfpmVbSolqUO9SQnGzow6xra7GEmSJEmSJA2drnYXIEmStK9rusS8GnUsBM4Gvh11vAbMBZYD1zUjg57sY9BlC6VDzoA1NwFnATOBRZRQ0DjgxqjjpZHc2QagCTFNAR5rcyl7sgk4Ler4MuX13AQsAxZmlZuafS6ivN6HAuso3XoM20hSh8oqt0Yd84AzgVMo3+slSZIkSZK0D4r03+slSZKGVdQxCbgAmA68QBnndCkwDXgoq1y1h2PHA1+njCL6gN5DGns6dxclZHMm8D7wYlb5SbftXwHeySoXDOzq2i/qOIDyNbpnT1/Ldok6pgLnAxdSRo68CXxCCcOPAbYBzwErgBOA9ZSwzaOGbSSp8zXjIv8+ZQTg3/n/bkmSJEmSpH2TgRtJkqQ2iTqmUTqYjAWeBSY0nz/XM/DSI6RxGBDAu3w+pPF8Vrmil3ONovym/TmUgM7zWeXqXvY7HLgM+NFIvEHYXOfXKQGkee2up6eo4zTgNmAHpbvR8ZQbssu77dYFzKC8Xo9TuiM8mlXuGN5qJUkDFXXcCBwN3J9VvtvmciRJkiRJkjQEHCklSZLUJlnlcuCnUccxlA43nwBPAOd1GzG1pUdIYxklXHMApQPKTl2UrjkXRR0/yCrnA0QdQemSci6wFvh5b4GcbjUtiTq2Um4Svtu6qx025wEbOzhs8xvAR5TORFC61+zfY9ekdDBaTwlZ/cKwjSSNOPMo4cnTGZnfTyVJkiRJkrQXdriRJEnqAE1nllMpHWgWUwI0B1HGPn2NXUMaBwOHAvN7WWocZVTV94ENlADKVkrXnI/6WMtxwBlZ5d0DvZ52aEJK1wA/7st4reHUdCj6J8DHfPY6QnmNDwde6/bcqcCRlPfBO80+39tTUEqS1FmawOuvAZOB2ztxxKEkSZIkSZIGx8CNJElSB4k6xgJnUUIXyb/nv5LsICkdTnYwlmN4mt/kFWAuD3Auc7iZzRzIfqziHO7iej4CZgI/Bx7OKt/vZw0B3Ao8llUubeX1DZWoYxzwLeDxrPLDdtezU0T8HvCbBGdyJPP4Lf7zpxvv5jJe5ytsZQqTeYNv8tccxUTgHO5lMnM5ja1MpIttHMhDLOM7mbmtbRcjSeqXqOMsSqeyN7LKJ9pdjyRJkiRJklrLkVKSJEkdJKvcAjwXdcwHfo9/zX2UTjVLWcu7/N/8CafxMjCG95nCbH6LK/gLrmQeT3IBj/GPOJe/4yCWAUv7G7ZpasioYy5wJjAiAjfAFcBbnRS2aSxhPH/GdP6QTXwWlnmKk3iVb/AN/gMncxx/zbHcwe/wz1gIvMNJLOYi7uRgNvIxk/lbfpcu/gD4s7ZdiSSpvxZQAjcnRx3PdVr3NUmSJEmSJA3OqHYXIEmSpF5tB8YDv6SMITqWOdzKWNZzHguBLpZxIKPZwNW8wyhO4wpgNFtYxEfAG8CFTeeXgVgITIs6prTiYoZS1HEqMAl4vt219JSZd/JHLGAcm0k+ay25kFlM50VO5yPG8Ak38TSrOY7FrAPmcCIrOJiNAOxgO6OACZzbnquQJA1EE7B5E0jglDaXI0mSJEmSpBYzcCNJktSZTqR0I1wDzAWe4TWOZRarGcUxQBdns5QDWMNz3MR21vIQW4AtnMoHwLbm+JMGcvKschswj9LlpmM1gaDzKaOztre7nt04lGTX2uLT/wawgf24DIDXWQFNMOc+LuD/4M/5z/xH1jCNC3hoGGuWJLXGPMq/vcyMOvw3GEmSJEmSpH2II6UkSZI606HAlk8/ewdYxjS+yl9QQjDT6WIqp/MeP+dK7udagu1cz11M4ihKkONg4Oqo44Bmlei2fuzmue6fj22Onwhs7sdxu9un1ceNooRtFgPXRx1Dfb7+HNf94ywmMJ2tdAGXA3A2cC8X8S7bOJyjeIiJQLKFMZ+ueCPPcSPP8QbTeJlrObzpeCNJGjGyyhVRx3LgIOAY4O32ViRJkiRJkqRWMXAjSZLUmcZRutQUz3ARk1nEUbwKzAd+jVc5gKc5l2/yV5zKR8zncH7KbUzhbziVj4D9KKGdlc0q2eNjb8/1/DipWWdBP48b6Pn6c9y5wLPAo8N0vr4e1/Pz69jAGaxnDGVE2CjO5FCWMYEfcwHbGcexPMhoDuRAfkVPJ7OcxXzMXfw28P3PbZckdbp5wGXAGRi4kSRJkiRJ2mcYuJEkSepMm+j+s9r7XMxp3N98tgN4h0VM41CWMZN3gJWczmIe5TzmcjCn8lKz78Kscv5Ai4g6lgHfBD7IKrfsbf/hEnUcCUwF7sgqN7W7nj2JOpYRjCYI4CjgcOATvsS9fImVwBLeYDELuI4TWdLrIskYNjBtGMuWJLXO28DFwNSoY2pWuaLdBUmSJEmSJGnwnB8uSZLUmZZRRjrBbI5jC1O4ghebbaOB7RzKqyzlEBZxPjCDVziK1ZzIdBY3+40BBnVTL6v8BPgAOGUw67RS1DEeuAp4tOPDNhFdLGQlXUxiHNPYxES2Mo8NLORtZpGM4j2Wch+/wTE8zCFsAOBuLuMjJgEwnyN5iUtIHmjntUiSBiar3A68Tuk6d3qby5EkSZIkSVKL2OFGkiSpM71JGSnVxVwuYSovM4XNzbZRwHYu4U0+4qf8mOvZylfZjw2czANcyXzKz3nbgIUtqGUOcEPU8VpWuaMF6w3WlZTOPb13g+kQUcdBHMZ/5G/5B58++Sf8M07gHr7GfH7KV/iECYziCo7kaX6Nuz/dbynH85d8gx3sx1g2MoWHWM8fteM6JEkt8TowCzgu6pidVW5od0GSJEmSJEkanMjMdtcgSZKkXkQdNwIXwOfGDI0HZgIvdN8dOAGYDMwDDgJmZ5X30wJNLYuyylYEeAZTx0zgJODuDgn/fE7UcRhwJnAI8BrlJutk4J8AH1M6D82iBKdmUzoe7M444GDge44gkaSRLer4EjANeD2rfHFv+0uSJEmSJKmzOVJKkiSpcz1P+XltXI/ny0ipXSWlK84S4DzgAHYN5AzWHODMqCNauGa/RB0HAecCj3Ra2CbqiKjjmKjjG5QOPO8Bf5dVvpJVbm7CMj8AjqCME9kILGbvYZvpwO2GbSRpn/AapQPdqVHH6HYXI0mSJEmSpMExcCNJktShuoU0prNr6KaMlOrdr4DVwFLgsBbWsrg551GtWrM/oo4u4Brg2axyTTtq6E3UMTrqOAX4DnA2MJcSkHk9q9zlNcoq5wNvUG62Hgp8tJtlu4DDKZ1tvt8cJ0ka4ZpRiDtHSR3XzlokSZIkSZI0eF3tLkCSJEm7l1XOjzq+D9wG7ACWUwI3PTu8dFHGVATw/wLvA1+KOg4Bnsgqt7WgnDnAWc3aw+1CYHW7R1rtFHWMBU4FzgBWAk82N1L3dMzJwFrgDmAGZezXVGArJcw0mjJuahtl1NQLdraRpH3OPMrYwTMonekkSZIkSZI0QkVmtrsGSZIk7UXUMZUyKupC4BBgMrCQPYQ0mq4wVwBTgF9klesGWcMo4FbKSKdlg1mrn+edAVwG3JFVbh6u8+6mlgmUm6SnAB8Ac7LKlX04bgpwM/A4ZeTU7ZRw1EmU0M14ypipFcDCrHLTkFyAJKmtoo4xwK81nz4wnN9PJUmSJEmS1FoGbiRJkkaQqGMccB1wMmU80V5DGlHHzt+kfzir3N0Yo76efyZwRFb5i8Gs04/zTQC+CTyUVS4djnPupo4pwCzgWEpHglezyk/6eOxo4BbgNcqoqNVZ5UtDVaskqbNFHZcCRwIrs8qH2l2PJEmSJEmSBsaRUpIkSSNIVrkp6ngbWJNV/rKPx8yJOlYC10cdL2SV8wdRwhvAuVHHlKxy9SDW2auoI4CrgAXtCttEHdMoY7SmU8aA3D6A7jMXAasp48DOB/r0ukmS9lnzgBOAI6OO/bPK9e0uSJIkSZIkSf03qt0FSJIkqd+6KCOk+iyr/BC4C5gZdVzRdF3pt6xyG+VG4ayBHN9Pp1PGZQ1rN5ioI6KOGVHHzcC1wGLgb7PKF/sbtok6jgFmAE8A51JGUG1tccmSpBGkCayuBNYDM9tcjiRJkiRJkgbIwI0kSdLI0wX0O7SRVa6lhG7GAV9txjUNxDzg2EEcv1dRxyHA2cAjWeWOoTpPj3OOijpOAr5N6UQzn9LRZl4TNOrvehOBy4GHgcnAoc2akiS9Rvl+fkrUYfdhSZIkSZKkEcjAjSRJ0sjT7w43OzXdVR4EPgRuaUYm9XeNTcAiSgealmtuPF4DPJ1VfjIU5+hxvjFRxxnAbcBJwDNZ5R1Z5aKBhn2ijlGUa3g1q9w5SurlgQR3JEn7pPeBADZRxktJkiRJkiRphDFwI0mSNPKMYYCBG4CsMrPKF4GnG+/eCwAAIABJREFUgBuari79NZfyW/ljBlrHHlwMrMgqFw3B2p+KOsZHHecDf4/SfebBrPKeZvzWYJ0DbAfmRB3TgQOBBS1YV5K0D2gCna9TvlcMSYBVkiRJkiRJQ8vAjSRJ0sgz4A433WWV7wI/A86JOi5purL09dhPgMXAqYOto7uo4xjgCEoYaEhEHZOjjsuAW4H9gLuyyoeyyhUtWv9w4BTg0awyKd1tXswqt7difUnSPmMBMAkY23zvkCRJkiRJ0ghi4EaSJGnk6QK2tmKhrPJXwE+AA4Abo45x/Th8DnBGf4I6exJ17A9cDjySVW5pxZo91j8k6rgO+AawGbg9q3wyq1zbwnOMA64GHssqN0QdRwATgDdbdQ5J0r4hq9wIvAdswC43kiRJkiRJI46BG0mSpJFnUCOlesoqNwMPAMuBW6KOg/t43MfAauCEwdYQdQQlqDIvq1w+2PV6rH1k1HET8GVgGfB3WeXzzY3OVrsSWNRtLNXO7jY7huBckqSRbx4lmDk96pjU7mIkSZIkSZLUd13tLkCSJEn91pKRUt01o4+eizpWATdFHU9mlW/34dA5wMXAwkGWcCYlDP7yINcBoOm6c1y3dedQgjBDFnyJOk6n3DR9sPn8aMpr9dZQnVOSNLJllcujjo3ADmAm8GybS5IkSZIkSVIf2eFGkiRp5GnZSKmesspFwH3ARVHHBU3nmT3t/yGwI+qYMdBzRh1TgVmUUVI50HWatbqijpnArcBpwPPAj7PKhUMctjkEOAd4OKvc0XzdzgNeGOw1SZL2efOA0cDJUceYdhcjSZIkSZKkvrHDjSRJ0sjT8g433WWVH0cddwLXA1+OOh7JKrfs4ZA5lE4y7/f3XM2NxWuBJ7PKdQMquKwzjtIZYCawlBLeWTbQ9fp57p3X8HRWubZ5+lhgR1b57nDUIEka0d4GLgLWACcC89tbjiRJkiRJkvrCDjeSJEkjzxiGMHADkFVuAu4FPgFuiTqm7GH3t4FJUce0AZzqEuCjPo6v+pyoY2LUcQmlo83+wE+zyl8MV9imcSmwtOkOtHOc1XmU7jqSJO1RVrkNWED53n763rrLSZIkSZIkqTMYuJEkSRp5hrTDzU5Z5Y6s8ingFeDmqOPo3e0HzKV0uemzqOM4YDrwdH9rizoOjjquAb4FbAd+lFU+kVWu7u9agxF1nAhMA57q9vQJwKZm3JYkSX3xOnAQkMARba5FkiRJkiRJfWDgRpIkaeQZA2wdrpNllW8ADwCXRR3n7OY37xcAh0UdB/RlzahjInAZZfRTn68l6jg86vgK8BVgJfB3WeXsrHJDX9doleZaLwYebroT7Oxucy52t5Ek9UNW+QmwjNJZ7ow2lyNJkiRJkqQ+MHAjSZI08oxmGDrcdJdVLgd+AswAros6xvTYvg2YD8za21pNYOcaYE5WuaIv+0cdx0Ydt1BCOu9QgjZzssot/b+awWuCNdcCL2aVK7ttOhlYk1V+1I66JEkj2jxgMnDIXkY5SpIkSZIkqQN0tbsASZIk9V3U0QXsyCpzuM+dVW6IOn5GCb18Per4RVa5ttsu84DvRh2vAUcBhwLjgE2U39pfmFVuAs4Gdo6h2q2oYzRwEiXEsxl4GXivHdfeiwuAdVnlvJ1PNPWeAzzYtqokSSPZYiCAFcBMdh1XKEmSJEmSpA5j4EaSJGlk6WIYx0n1lFVuBx6POmZSQjePZJWLm80TgWnAn1JuFm6hdOLpoozB2hZ1LASmAH+9u+BM1DEWOA04HfgYeKKTOsZEHTOA44A7emw6DVjRdAOSJKlfssqMOuYBRwMnRB3Pt6uTmyRJkiRJkvbOwI0kSdLI0sUwj5PqTVY5L+pYBVwbdcxtarqNUt9Y4ENge4/D9gNuAZZQbibO774x6tgfOIMyluk94L6sctVQXkd/RR0TgCuAh7LKzd2eHwOcBdzbrtokSfuEhcB5wHLK98NX21uOJEmSJEmSdmdUuwuQJElSv4yhAwI3AE3XmbuAq4F/BawC3m0+HtrLIccA7wBvAb8edZwGEHUcGHVcBXybMkrjjqzysQ4M2wRwDTA/q1zaY/NMYEmn1SxJGlmajjaLKF3iZjbfeyRJkiRJktSB7HAjSZI0snREh5tuxgNT2cIafsBvs5hD2coEJrGes/kbruK1Zr9pwET+hsN4kz/kev6CS/mtqGM2pfPNPOAH3bvGdKCzKIGgl7s/2YzAmgX8tB1FSZL2OfOBG4ENwAxK1zdJkiRJkiR1GAM3kiRJI0sXsLXdRXRzPrCNzcxnPDP5TeYyjRd4gSv4Bb/NDP4dx7EeOI63WcJibmIsnzCeoyi/vb8Q+MusspNCRJ8TdRwKnA7cmVVmj82zgPezytXDX5kkaV+TVa6KOtYA6yjfewzcSJIkSZIkdSBHSkmSJI0sHTNSKuoYD1wILGcSW/gOf8NhvMRoTuVCFrI/61jE0cApwAfcx61cw1xGA1v4GHgUOIwOD4FHHfvx/7N358F13fd9998/LCS47yDBRRQpbiIpWwsXyZXt2Ioj20kq27Edb0k6cdxO+jhPp222pnnm+GRp06TOtFMnnUzjJnGVRrIjJ6ldK3Yky7JlyxQpaiNAiiLFTVzBXdwJ4Pf8cQ4pCsFyAdx7z73A+zXDAYGz3A/wD+7gfu73C/cB341JPN/rWAvZOqlni8gmSRq12oGpwIyQhplFh5EkSZIkSdI/ZuFGkiSpvtTSSqnl/OM8p4AXOMEczjGdlUwBpvED7qWZRtbxHbq5wlXO5Nc1ASuqH31I3gHsjUnsa8LA7cDumMTXq5xJkjS67QUmA6+RTbmRJEmSJElSjbFwI0mSVF9qaaXUXLK1UG92mSv8L9aznL0s5nbOc5bv8hbew/8Aeq9dugrMqULWYQlpWE02YWBTH8cmAiuBrdXOJUka3WISe4DtQCOwNJ+oJkmSJEmSpBpi4UaSJKm+1NKEmxZ6Z+km8EV+nkZ6+AhbgFN8heUs4gcs5UQf9+gGJlQh65DlKzzWAY/HJHb3ccodwMsxiReqm0ySNEbsABaRTblZVXAWSZIkSZIk9WLhRpIkqb40UzuFm0tkBaBMD/Cn/CyXmcpneJom9gOnOM5q9vBufpc/4Hf5A64wk+/wL3iI+8neuX+xmPj9C2loAu4DfhiT2HsqDyENU4BlwPPVziZJGhvyQud+4DKwOqTBv+FIkiRJkiTVkKbBT5EkSVINqaUJN0eBcdc/+yKf5HXa+EX+nhbOAZ3AAj7NV7nA3uvn/QW/wZ18hXvYRraWqrO6sUvyNuBETOLOfo7fCXTEJF6qYiZJ0tjTDrwLOAfcDLxaaBpJkiRJkiRdZ+FGkiSpvjSRTZapBa+QlX+a2MNUDvIOGujmD/kFIj1A4Ef4Pu/gEjM4e8N1PUziPNPozq/vr9RSiJCGpcB84JF+jk8DFgMPVTOXJGnsiUk8GtJwBTgBrMXCjSRJkiRJUs2wcCNJklRfmsne5V64mMSLIQ2bgA0s4RCf4zfJ3n3/HFmR5loxpRmYArwOwG/wG/kt5gObamlKTL4q6l7g0ZjEq/2cdhfwUkzileolkySNYR3AEmBySMPsmMTjRQeSJEmSJEkSuP9bkiSpvtTSSimAzWTPKWcBt5Ctvuid7yQws9fXWoAAbKl0wFKFNDQA9wHPxyT2ueYqpGEmsADYVs1skqQxbRcwB9hHNuVGkiRJkiRJNcDCjSRJUn1pAvqbvFJ1eTHlb4G7gf3Ahd6nkK3BuLFw0wLMAx7ur9hSkHXAZeClQc55YYDpN5IklVVM4rX1i43AzSENEwqOJEmSJEmSJCzcSJIk1ZtmamjCTUhDI3AT8CWy55bzeWNtacg/vk5WspmYH58FPBiT2FHdtP0LaVgALAe+E5MY+zlnDtmEgZrJLUkaMzrI1jbuA24tNookSZIkSZLAwo0kSVK9qbWVUm8HzsUkPgL8N2AT0EpWwmkFppFNs2kGluXHv1BjZZsJwLuAJ2ISLw5w6nrguXzSgCRJVROTeBY4BpwHVudrECVJkiRJklSgpsFPkSRJUg2pmcJNSMNbyKbV/B1cXy/1aEjDE8AKYDWwCngK2AKEmMRHC4rbp5CGQFa2eTkm8dAA580jKw/tqFY2SZJ6aScrf54GlgK7io0jSZIkSZI0tvmOKEmSpPrSDFwtOkRIwyLgLcA3e098iUm8FJP4IlnRZnNM4uPAY8CckIZaK3zfRvYzfXaQ89YDz8Yk9lQ+kiRJfXoNGAccJvv9JUmSJEmSpAJZuJEkSaovhU+4CWmYTjYV5rGYxHODnB4BYhIvAyeAtgrHK1lIwxzgduDbAxVpQhoWAhNwkoAkqUAxiZFsys00YHxIQ2vBkSRJkiRJksY0CzeSJEn1pYkCJ9yENIwH7geeiUk8MsTL9wOLy59q6EIaxgH3Ad+LSXx9kNOdbiNJqhU7gZvISqBOuZEkSZIkSSqQhRtJkqT6UtiEm5CGBrKSyoGYxB2lXNLr8/1kLxLWgnuBgzGJewY6KaRhMdAIvFqVVJIkDSCfGPcq2d9zFoY0TCo4kiRJkiRJ0phl4UaSJKlOhDQEssJNd0ERNpCVaH44nItjEk8ChDTMLGeooQppWAnMBJ4e5LxANt1mc77GQ5KkWtAOLAd2A6sLziJJkiRJkjRmWbiRJEmqH01AVxHlj5CGFcDNwGNDWK0UgN5Z91HglJuQhunARuDxmMTBJgUtJft576t8MkmSShOTeAJ4HTgLrAppaCw4kiRJkiRJ0phk4UaSJKl+FLJOKqRhLnA38M18lcVIFLZWKn9B8kfJJtacGuTcBmAdsKUa2SRJGqJ2st+nx4FlBWeRJEmSJEkakyzcSJIk1Y+qF25CGiYB7wG+M1hJpR+9J9wcAmaFNLSMONzQ3Q2cjkncXsK5y4ALMYmvVTiTJEnDsQeYTlZkXVtwFkmSJEmSpDHJwo0kSVL9aAauVuvBQhqagPuBl2IS9w/nFr2/EJPYTVa6WTjCeEMLkoabySYBfLeEcxuAu4DNlU0lSdLw5OsdtwMzgMaQhraCI0mSJEmSJI05Fm4kSZLqR7Un3LyTbCLMC2W+b1XXSoU0TAbeDnw7JvFKCZesAs7EJB6pbDJJkkZkO9lEtpeB2wrOIkmSJEmSNOZYuJEkSaofTVRpwk1Iw+3AVEqYCDPQbfjHK6UgK9wsyifJVFT+GO8mm9JztITzm4A7cLqNJKnGxSReAF4j+33bFtIwpeBIkiRJkiRJY4qFG0mSpPpRlQk3IQ2LgTXAt2ISy/54MYnngdeB1nLfuw93AN1AqVN6VgOdMYmdlYskSVLZbANWkk25WVNwFkmSJEmSpDHFwo0kSVL9aKbChZuQhhlkq6T+IS/GVMp+YHEF709IQxtwK/BETGJfk3Z6n98MvBXYUslckiSVS77+sBs4BazIJ7VJkiRJkiSpCizcSJIk1Y+KTrgJaWgB7geejkk8Vqbb9ld02Q/cVKbH+Efy7+XdwJP5yo1SrAUOxiSerFQuSZIqoJ2sxHoEWFFwFkmSJEmSpDHDwo0kSVL9aAauVuLGIQ0NwI8Ce2ISXynXbQc41glMCGmYUqbH6u2dwO6YxAOlnBzSMB64DXi2QnkkSaqUV4A24FWy8qgkSZIkSZKqwMKNJElS/ajkhJt7yFZSPFOh+79JvuKpIlNuQhrWAhMZ2vfyFmBfTOKZcueRJKmSYhK7gJ3ATKAnpGFhwZEkSZIkSZLGBAs3kiRJ9aMihZuQhluBBcDjeRGmbLem/5VSUIHCTUjDbOBOsu+lp8RrWoDVwNZyZpEkqYo6gFX5R6fcSJIkSZIkVYGFG0mSpPrRRJlXSoU0tAHrgG/GJF4p571L8BowL6ShqRw3C2loBu4DfhCTeHYIl94O7IpJfL0cOSRJqrZ8QlsnWdG1NaRhWsGRJEmSJEmSRj0LN5IkSfWjmTJOuAlpmEJWUHmigquU+p1wkxd8Osmm65TDPwGOxCTuKvWCkIZJwErguTJlkCSpKO1kU252AGsKziJJkiRJkjTqWbiRJEmqH2VbKZVPg7kfeD4m8bVy3LOvhynhnH3A4hE/UBqWAa3A94d46R3AyzGJF0aaQZKkgh0AWoBjwPKQhnEF55EkSZIkSRrVLNxIkiTVj7IUbkIaAvAuoDMmcduIU43MfuCmkdwgpGEq8Dbg8ZjEkn8++YSfW4DnR/L4kiTVgpjESDblZglwEFhRbCJJkiRJkqTRzcKNJElS/WgGrpbhPncCE4CnynCvwfS7UgogX2V1NaRh9nBuHtLQAPwosDUm8cQQL78TaI9JvDScx5YkqQa9TDY5biewNi/ZSpIkSZIkqQIs3EiSJNWPEU+4CWlYCqwEvhWT2F2WVAM8XInnjWTKzQbg/FAn9YQ0TCd7QfLFYT6uJEk1JybxMrAHmAlcBhYVm0iSJEmSJGn0snAjSZJUP5oYwYSbkIZZwL1kZZuLZUs1csMq3IQ0LAKWAk8O4zHvAl6MSbwyjGslSapl7cDq/ONtBWeRJEmSJEkatSzcSJIk1Y9hT7gJaZgA3A88FZN4vKypBjbgSqncYWB6nrEkIQ0TgXcCTwx1JVRIw0xgPtkLkZIkjSr57/nzZM8ZZoQ0zCg4kiRJkiRJ0qhk4UaSJKl+NDOMwk1IQwPwHmBnTOKrZU81wEOXclJMYg9wkBLXXoQ0BODdwPaYxMPDyLUOeD4mcdjTgiRJqnHtwK3AdmBtwVkkSZIkSZJGJQs3kiRJ9WO4E27uBS4Bz5Y3Tlnto/S1UreTlXm2DvVBQhpagTlAx1CvlSSpjuwBZgKHgFtCGsYXnEeSJEmSJGnUsXAjSZJUP5qBIU1lCWlYC7SSrV4qZb1TOQVKWykFcABYmE/j6f+GaZhL9k79bw/z+1kHbI1J7B7GtZIk1YX899x2YClZqXVVsYkkSZIkSZJGHws3kiRJdSAvooShFEVCGhYAdwDfrPX1STGJF4HTwLz+zsnfnX8f8L2YxPNDfYyQhjZgGvDycHNKklRHtgPLgB3AmsFKrZIkSZIkSRoa/9giSZJUH4a0TiqkYSrwbuDxmMTXK5ZqcEOZQrMfWDzA8XcAe2MS9w4zy3rg2ZjEnmFeL0lS3cjLqYeAGcB5Bv4dK0mSJEmSpCGycCNJklQfSi7chDSMA95LVi45VNFU5bUfuKmvAyENtwJTgU3DuXFIw0KgBXhl2OkkSao/7WSrGF/KP0qSJEmSJKlMLNxIkiTVhyZg0LVQIQ2BbLLNoZjEjoqnGiTOUE6OSTwONIc0THvTTdIwk2w6zeNDWanVy3pgS0ziUCbuSJJU1/LibQQuA1NDGmYVHEmSJEmSJGnUsHAjSZJUH5opbcLNerJyzg8qG6di3jTlJqShCbgP+GFM4unh3DCk4Way5717ypBPkqR60w6szj/eVnAWSZIkSZKkUcPCjSRJUn0YdKVUSMMy4BbgsZjEnqqkGlgge1f9UPReK3UPcCImceewAmQTf9bhdBtJ0tj1CjAfOADcHNIwoeA8kiRJkiRJo4KFG0mSpPowYOEmpGEO8DbgmzGJl6qWqvwOAq0hDeNCGpYCC4CnRnC/W4CumMR9ZUknSVKdiUm8Sla6WQq8CtxabCJJkiRJkqTRwcKNJElSfWgGrvZ1IKRhIvBjwHdjEk9WNdXghjRVJn9R8AiwErgXeDwm8cpwHjikoQG4C9g8nOslSRpFOoBV+cfV+e9ISZIkSZIkjUBT0QEkSZLUv3ztw3LgDmBhSEMPcBTYGZN4KaShkaxssz0mcW9xSfsUhnndAeADwP+JSewcweMvB87HJB4cwT0kSap7MYmnQxpOADOA02TTbnYVm0qSJEmSJKm+WbiRJEmqQfmKqPXARrLnbFOBlvz/zUBXSMMzwDjgXEzi1qKyVsBsYBrw0nBvkBeR7gK+Xa5QkiTVuQ7gduD5/KOFG0mSJEmSpBFwhLAkSVKNCWlYDfwSsIFsms0+4ET+7zCwHzgG/ATwifycWhQY4kqpkIYFwEKyFwPnjOCxVwKnYhKPjOAekiSNJvuAicA5YEJIQ2vBeSRJkiRJkuqahRtJkqQakpdtfgY4DhwCuvJDjUDPDadOAcYDm4GP59fVtXx91ruAJ8jedX/TMO/TBNxJ9rORJElATGIkm3KzBmgH1habSJIkSZIkqb65UkqSJKlG5GukPsZ/4cOc4WYC3QCM4zS/zhf5KvewjX8DBAINRKCHRv4l/55Wfjqk4QsxiZ1Ffg99KGnCTUhDAH4E2BmTeDCkoRt4G7BlGI+5Gjgak3h8GNdKkjSa7QA+BmwF7ghpmBiTeKHgTJIkSZIkSXXJwo0kSVLtWA/0EOnhdv6KB3jqhmNL+RDf5UN8BbgdOMCDbKCT5bRyApgPrAMeLSB3OdxGNrHnWsHmGDAlpGFSTOL5Um8S0tAMvBX4evkjSpJU32ISL4U07AWWArvJSqrDKbdKkiRJkiSNea6UkiRJqgH5OqWNZEWTvlxbKbUKOEkPRznA3Szj6fz4MWBjSENL5dOWLJR0UjbZ53bg8ZjEHoD84wFg0RAf8zbgYEziqSFeJ0nSWNFOVrTZBtwa0tBYcB5JkiRJkqS6ZOFGkiSpNiwnmz7YBcBLfJDf4fN8nl/l+6wge942Pz93D5tYzlWm8A625l/ryq9fUeXcIxLSMA64D3gqJvH1Xof3A4uHcK/xwFp8p74kSf3K109eBKYBJ4Bbik0kSZIkSZJUn1wpJUmSVBvmAlcAuJevspxDjKebx1jP43yWJXyD+UwCvgFEXuQeWtnKNC7fcI+rwJzqR+9XAOIg59xLNpHm1T6OHQDuDWlojEnsLuHx3gLsjUk8O8SckiSNNe3AGuAlspWWO4uNI0mSJEmSVH+ccCNJklQbWrg23WY9e5jOZSbQxU/yNNPYxRbG5ed9mMt8mE42sIEDZO9Ov7YKohuYUPXkwxTSsAKYBdfXYr1JTOJl4CRvTPYZ6F4TyNZjbB3sXEmSxKtkv4PPAs0hDfMKziNJkiRJklR3nHAjSZJUGy4x0HOzK5wDvg008j1+lHFc5g7GAe8FeoDTZBNuDoU0zAFOljgVptL6nHAT0jAduBv4ekxi1wDX7wduIpt2M5DbgVdiEs8NK6UkSWNITGJ3SMPLZFNutgG3AUeKTSVJkiRJklRfLNxIkiTVhqPAOE4wgW0sYT07aaaHb7GOMyznvTyUn9fNNlbRxpMEHiV7PjcDmAesBO4BlgCXQxr2AnuBTuAYcDomcbAVT+UU+vxiGhqB+4DNMYknB7nHfuB+4Pv9PkgaJgErgK8MM6ckSWNRB/BTwJeBdSENky2uSpIkSZIklc7CjSRJUm14Beiii/Fs5gM8yTwCPUzgCD/CH7OSYwDsZzqnWcX7+d/5dV1khZpTwAngv5KtiLiJrITyduAy2aSZSyENr+XndwKdMYlny/2N5OudlpNNsJmWF2KOAjtjEi8BG4GzMYnbB7tXTOLJkIYQ0jAjJvFUP6fdAeyISbxQpm9BkqRRLybxXEjDYeBmYCfZtJtNhYaSJEmSJEmqIyFW9U3OkiRJ6k9Iw/uBDcChYVw+H9gUk/hor3tOyY8tICvhTCIr4HQBDfnH42QTcK6VcIZVXMlXWa0nK9Q0AdOBRuAw0Jw/1l5gPPDnMYmXS7zvvcDrMYkv9HFsCvAh4OG8zCNJkkoU0rCAbDret4APAP97kFWPkiRJkiRJyjnhRpIkqXZsJpsK0wIMpTzSQra+aUvvAzGJrwMv5/8IaZjOGwWcNrLJNxPzzxeSTaS5NjXnxhLOlYEChDSsBj4G9JBNs+nK/40nK9yQP84/BfYAt5CtsijFPmBjSEME5vLGz+co2Sqtdss2kiQNXUziwZCGBrJC7lGyCXWDTqCTJEmSJEmSE24kSZJqSl5c+RRwhNJKNy1kpZMHYxJLLbBce6wAzOSNAs484BxwmjfWUM0AZgMXuGEVFXD82jvg88w/Q1asuTHzArLCzatkhaDbyFZfdZaaOZ+asxH4BWAHcJGsyNMETCYr7vwZ8MOYxM6hfP+SJAlCGtaQlXA7gH8Sk/iVgiNJkiRJkiTVBQs3kiRJNabXtJhjZAWT3pqAVrIiy8NDLdv087gNZOWa+fm/uWTlm0NkRZxIVtCZQ1bEOUtWzHkf/5X3cppFBLoBGMdpfp0/4Wlu5QfcwUUW0Ug3s9jKR/ky0wnALOAL/RVlev0cZpGVkG48dxVZAecq2Xqsh8rxc5AkaSwJaRgHfBz4a+B9wNMxiQeLTSVJkiRJklT7LNxIkiTVoHyyyzqy6S5NZKWSbqARaCYr4WwCtlRqsktIQyNZqefaBJzZwHGyAs6RPNMHgY38Efezmj28ixfIijjngKk8wUqa6WQdTZynnQf5OSZygs/wl/l9N8UkPtrHY/eemjMPmEa+Gots9cVasjVcPYxg0o8kSWNdSMO9ZL9vzwGLYxK/WXAkSZIkSZKkmmfhRpIkqYaFNLQAK8imykwgm+jSCeyMSSxl5VQ5szSRlVquTcBpBX4E2Mt/4aMs4Wke4EWyVU9TgMV55kbgFeAQj7GUrbyXX+W3eGNKz+/FJF4KIXwW+GfAbSxiO5/mfwKXeJVZfIn/QCNdxHyCzm1s5YN8CzjERZr4Ep/kGHfRSBfN/Kd4Lv521X4wkiTVuZCGGcCPAw+TTbv525jEs8WmkiRJkiRJqm1NRQeQJElS//JSzYtF5wCISewCXsv/EdJwJ3Ab0EAzE2jnI2zjw0yik3v4GhtpJ1v7dIxsNVUrJ7ibOVwB1gCvA1Pze2wmm5zzO8zhM2QTdd5cKPp3fJEmdpGttrqVbPoNfJmf5Dyt/CK/zmmW8Vf86xDC5hjj31f2JyJJ0ugQk3gqpOE0cBOwg2yK3A+KTSVJkiRJklTbLNxIkiRpuGaRrZg6zAa+xAqOMZ7JfJ+7+RafYTFPMY8m4ADQyCZm8Qq38HH+mGxlxXhgJvDhkIblfI5jwFk2c4HcAAAgAElEQVS+wixO0df0npP5+VOA/WTFG3iNe7iXP2c2F5hNByt4iZf5ecDCjSRJpWsnK8F+G/ipkIbNMYlXC84kSZIkSZJUsyzcSJIkabhagC4A1rMn/9p57uPv2MZinqOR9/FD4CwvsoTH+Cnez9e5hfFkpZlxZCunAHqANuDttDCHSTQBbwfOMI4eAH6f/4dGmmjjNe7nT5gLHGciV5nGcg7k9+liHp28wh1V+P4lSRpN9gFvIyvEHgRWAtsKTSRJkiRJklTDGooOIEmSpLp1iYEK3A2MBw7wPOP5P3yEu/mf3Mk/kK3I2kK2qmJb/vG7wNPAQa5yhiucy+8/h1ms5Od4ll/jBX6RPVygi7/i0wCcYzwA07l4/XFbOE9W6JEkSSWKSewBOsjWPm4D1oQ0hGJTSZIkSZIk1S4LN5IkSRquo8A4TjCBJ1nNBZq4SgP/lw2cYTmr2cc2ZvF1/hV38RD38WIf92gE9sQkHopJ3AUc5jJnuMwZYDPwOBN4hCX8KY08wVS28pP8GadZzWnGM5nLAJy5PikHLtJMY58rqSRJ0sB2AEuBU8BVYFGxcSRJkiRJkmqXK6UkSZI0XK8AXXQxns18gCeZR6CHCRzhfh5iEZ18g/fQxWQ287Ns5mcBGM9Jfo3PkT0X7QJ23nDPS4Q+S+ERmAd0EIgA9NDAbC7QzBleYSFtbAfgKPNpub7iSpIklSgm8WJIwz7eWCe1FthfbCpJkiRJkqTaZOFGkiRJw5K/KLeJuWzgl/kPvQ6vAk7zL/gL4C/6uUUrsCkm8RJACKGJz3IKaCLSwAWaaKaH51nMTCawhKsc5zJ/wyeYxsvMzNdILeRptvDjrGYfnUxlN3exlF+t0LctSdJo1w68G/gKsDGkYXpM4umCM0mSJEmSJNUcCzeSJEkaic3A3UALvGmN0zQYcMpMCxCALTd87Tf5Asn1z36fjSzj68ziKE/w01xiHI1cZBbb+Sh/ev28j/I1vsQn+WP+I41cZS0/4AH+rAzfmyRJY05M4rGQhivAAmA72ZSbp4pNJUmSJEmSVHtCjLHoDJIkSapjIQ2rgU8BR8hKNxOA24Bn+rmkhWw91IMxiR193O/9wAbgUP6lhcAUyFdGDWw+2dScR4fyPUiSpDeENKwElgDfBT4K/FVM4uViU0mSJEmSJNWWhqIDSJIkqb7lpZkHgdlkhZeZQF+rJ5ry47Pop2yT20z2PLUlv2YhsLeEKH1NzZEkSUO3m2z1YxOwH1hZbBxJkiRJkqTa44QbSZIklUVIwxxgHfAx4DxwFOgGGoFmoAvYBGyJSewc5F7XpuaMz++xa5CHH3BqjiRJGpqQho1kRdbdwHvIptz4RyRJkiRJkqRcU9EBJEmSNDrkJZpHQxrmATuAiWTrpS4CncDOmMRLJd6rI6ThEeD/A9rJnrd29XFqE9k78AOWbSRJKqcO4INkk+MuAIspbeKcJEmSJEnSmGDhRpIkSWUT0jANuBKT+HQZbjcF+COy56wb849XGebUHEmSVLqYxNdDGo4Cy4CXgLVYuJEkSZIkSbrOwo0kSZLKqQ04PNKbhDTMBBYBD8ckXglpeAJYAcxhmFNzJEnSkLWTlV7/Brg7pGFmTOLJgjNJkiRJkiTVBAs3kiRJKqf5wKEy3GcD8HxM4hWAvFTzYhnuK0mSSneQN9Y3dgC3AU8WmkiSJEmSJKlGNBQdQJIkSaPKiCfchDS0ATPIXtiTJEkFiUmMZFNu1gDbgSUhDS3FppIkSZIkSaoNFm4kSZJUFiENU4EQk3hmhLfaCGyJSewuQyxJkjQyO8nWPDYAe4Bbi40jSZIkSZJUGyzcSJIkqVzKMd3mZqAR2FWGPJIkaYTy9Y67gVXANmB1SIN/T5IkSZIkSWOefyCRJElSuYyocJO/eLcBeCZfYSFJkmpDO7AaOAWcBZYUG0eSJEmSJKl4Fm4kSZJULvOBQyO4fgVwISbxQJnySJKkMohJPAmcAW4GXgLWFhpIkiRJkiSpBli4kSRJ0oiFNEwBGmMSTw/z+iZgHbCprMEkSVK5tANrgH3ApJCGOQXnkSRJkiRJKpSFG0mSJJXDiNZJAbcBR2ISO8uUR5IklddeYBowA9iGU24kSZIkSdIYZ+FGkiRJ5TDswk1IQwtZ4WZzWRNJkqSyiUnsATrIpty8DCwOaZhYbCpJkiRJkqTiWLiRJElSOYxkws0dwKsxiWfKmEeSJJXfDuAWIAK7gNXFxpEkSZIkSSqOhRtJkiSNSEjDZGAccGoY104BVgBby51LkiSVV0ziBeAA2e/ubcCtIQ2NxaaSJEmSJEkqhoUbSZIkjVQbcDgmMQ7j2nVAe/4CniRJqn3tZGulzgAnyCbeSJIkSZIkjTkWbiRJkjRSw1onFdIwC1gIvFj2RJIkqSJiEo8AXcACsik3a4tNJEmSJEmSVAwLN5IkSRqpYRVugA3AczGJV8qcR5IkVda1KTcHgOaQhnkF55EkSZIkSao6CzeSJEkatpCGiUALcHKI180HpgMdlcglSZIqahcwF5hMVr5xyo0kSZIkSRpzLNxIkiRpJOYDh2MS4xCv2whsjknsqUAmSZJUQTGJXcBOYHX+cUFIw+RiU0mSJEmSJFWXhRtJkiSNxJDXSYU0LAUCsLsiiSRJUjV0ACuBHuAVsvKNJEmSJEnSmGHhRpIkSSMxpMJNSEMDsAHYNIypOJIkqUbEJJ4FjgG3ANuAVSENTcWmkiRJkiRJqh4LN5IkSRqWkIYJwETgxBAuWwWcjUk8WJlUkiSpitqBNTeUb5YVnEeSJEmSJKlqLNxIkiRpuNqAI6VOqglpaAbuBJ6paCpJklQtrwHjQhpagZeAtQXnkSRJkiRJqhoLN5IkSRqu+cChIZx/G3AoJvF4hfJIkqQqyku3HcDafHpdCGmYX3AsSZIkSZKkqrBwI0mSpOFqAw6XcmJIQwvZu963VDSRJEmqtpeBm/JVk9vICraSJEmSJEmjnoUbSZIkDVleoJkEnCjxkjuBXTGJZyuXSpIkVVtM4mXgVWAV8AowN6RharGpJEmSJEmSKs/CjSRJkoajDTgak9gz2In5i27LgecqnkqSJBWhHVgN9JBNvFlTbBxJkiRJkqTKs3AjSZKk4Sh5nRSwDngpJvFiBfNIkqSCxCSeAF4HFpOVb1aENDQXm0qSJEmSJKmyLNxIkiRpOOYDhwY7KaRhdn7uSxVPJEmSitQOrIlJPEf2HGFFwXkkSZIkSZIqysKNJEmShiSkYTwwBThewukbgK0xiVcrm0qSJBVsDzA9pGEGsA1YG9IQCs4kSZIkSZJUMRZuJEmSNFRtwNGYxJ6BTgppWAhMBXZUJZUkSSpM/rxgB9mUm8NAF7Cw2FSSJEmSJEmVY+FGkiRJQ9XGIOuk8ne0bwCeGayYI0mSRo0O4JaQhnFk6yTXFpxHkiRJkiSpYizcSJIkaajagMODnLMUiDGJr1YhjyRJqgExiReAg8ByYDcwO6RherGpJEmSJEmSKsPCjSRJkkqWv2N9GtA5wDkNwHpgU7VySZKkmtFOtlaqG9gOrCk4jyRJkiRJUkVYuJEkSdJQtAHHBlkTdStwJiZxwLVTkiRp9IlJPAz0hDQsIFsxtSwv7EqSJEmSJI0qFm4kSZI0FAOuk8pfULsTeKZqiSRJUq25NuXmAnAAWFVwHkmSJEmSpLKzcCNJkqShaAMGmlzzFuC1mMQTVcojSZJqzy6gLaRhMrANWBPSEArOJEmSJEmSVFYWbiRJklSSfHrNDKCzn+MTgTXAlmrmkiRJtSUm8SqwE1gdk3gMuAgsLjaVJEmSJElSeVm4kSRJUqnmAcdiErv7OX4nsDMm8fUqZpIkSbWpA1gV0tBINuVmbcF5JEmSJEmSysrCjSRJkkrVBhzu60BIwzRgKfBcVRNJkqSaFJN4BjgO3AK8CkwPaZhZbCpJkiRJkqTyaSo6gCRJkupGG/BMP8fWAy/FJF6qYh5JklTb2oE7YhJ3hjR0AGtDGjYDy4G5QAtwCThKNiXP5xGSJEmSJKluWLiRJEnSoEIamoGZwLE+js0hWzf1nSrHkiRJtW0/8LaQhlagE/gU8GNAAK4AXWR/m2oGukIangE2xyR2FpRXkiRJkiSpZK6UkiRJUinmAp0xiV19HNsIPNvPMUmSNEbFJEagA3gf8BlgBlnZZh/ZmsrO/ON+slLvBuCXQhpWFxJYkiRJkiRpCCzcSJIkqRTzyV4Qe5OQhkXAJODlqieSJEn1IAAfAU4DL5GVeEMf53UBh4DjwKcs3UiSJEmSpFrnSilJkiSVog3YcuMXQhoC2XSbZ2ISewpJJUmSak4I4bPAPwNuYxHb+TRPAtOB13iO2fwDv8MlpjKFPXyAP2cJJwHYz3T+jk9whuU08tnw+fBb8Wz8z8V9J5IkSZIkSf1zwo0kSZIGFNLQBMwCjvY6tAzoikncU/1UkiSphh0Cfoc5PJZ/vg+Yz1Em83Xey9vYwi/zr5nBPh7hn1+/6hF+nkkc51f4ZT7IX3KeJITwriK+AUmSJEmSpMFYuJEkSdJg5gLHYxK7rn0hpKERWA9sKiyVJEmqSTHGr/I5vslsptDFReAccIUt3MtEDnIvB5lICz/F1zjPQrYzjzOM5wwreT/fYDzdrOIlFrGTBn6h6O9HkiRJkiSpLxZuJEmSNJg24HCvr60GTsYk9v66JEkSwHKggUjMPz/IWZYylQNkE3AWMIUrtNDJAdqunxUJ+f+6CDTQyJ3VDi5JkiRJklQKCzeSJEkazHxuKNyENIwDbgeeKSyRJEmqdXOJdN/w+XG6mEALXcARYCYwniYucpkWpnOZKeziG/w4F2jiOW7iNVYCkwtJL0mSJEmSNAgLN5IkSepXSEMTMBs4esOX3wociEk8WUwqSZJUB1qI9NzweSRwhshMoItsgt476aaF8VwC4EN8kfPM5g/5TzzOJ7iJFxjPiQKyS5IkSZIkDaqp6ACSJEmqaa1kq6OuAoQ0TCRbJ/VIoakkSVKtu0To9UavqexmP+8GGoGXuMx7uUQri/JJeks4yf/LF66f/z/4LJPZVsXMkiRJkiRJJXPCjSRJkgbSBhy64fO7gJdjEs8VlEeSJNW4EEITxzkFNBFp4AJNXKWBDWzmNNN5kndygb38A61M4wS3cgSADuZxmvFcopH/y0aOsYy38yfFfjeSJEmSJEl9c8KNJEmSBtIGvAAQ0jAdWAI8XGgiSZJU636TL5Bc/+z32cgyvs6n+Br38ed8n4/yHT5EK6f5BPuAAETaWcNXeT89jGMyB3iAB1nDpsK+C0mSJEmSpAGEGGPRGSRJklSDQhoagZ8DHoxJvBLS8B6gMybx+YKjSZKkOhDS8H5gA2+elgfZxLxdwETgAeBvIZ9y84b5wKaYxEcrnVOSJEmSJGk4XCklSZKk/rQCp/KyTWv++baCM0mSpPqxmexvTy29vn6IrFBzFDgHrOl1vIVs6s2WSgeUJEmSJEkaLgs3kiRJ6k8bcDj//93AlpjErgLzSJKkOhKT2Ak8BMzjzaWbY8B0slXnu4C5wKz8WEt+/sP59ZIkSZIkSTXJlVKSJEkCIKRhArCc7EWvFuCtwDPAHuB24JGYxJ7iEkqSpHoU0rAa+BjQQ1a26QJuyT9eBO4HdgAHySbbPByT2FFMWkmSJEmSpNJYuJEkSRrjQhrmAOuBjWTvNL8CdAN3AdvJXhD7BvAN32kuSZKGI3++sY43nm80kBV9twPvBi4Dfwo85vMNSZIkSZJUDyzcSJIkjWH9vOMcYCpZ0eYgMD8/1gA85DvOJUnScIU0tAArgDnA24HdZNP1ZgPfiUn8+wLjSZIkSZIklczCjSRJ0hiVl21+BjgMXOp1eBEwDphFtuLhLNmaqXnAg5ZuJEnSSIU03Ey2wrId+DRwgKzce7LAWJIkSZIkSSVpKDqAJEmSqi9f6/AxrpVtXqaVlD/iv/PzAESm8bfcy+/xUX6L3+aP+QynADgC/HR+vSRJ0kjsByYB54GLZGst31poIkmSJEmSpBJZuJEkSRqb1pOtkcom2zzKx5nC3vxY4HvcyW7W8kn+kH/Fr9JNMw/zsfz8CKwrIrQkSRo9YhJ7gA6yFVMvkK2VujmkYXKhwSRJkiRJkkpg4UaSJGmMCWmYAGwEjgHwKOto5iKt7MhPmcxubmY5z7GIQ0zjMhv4e46ynnOMy6/bGNLQUsx3IEmSRpEdwBJgN9BItsbyLYUmkiRJkiRJKoGFG0mSpLFnOdAEdHGKFl7gAX6CL99wfDaBRi5x+oavBSJN7KYV6MqvX1HFzJIkaRSKSbwE7AVagKtAAJZb7JUkSZIkSbXOwo0kSdLYMxe4AsBXeYCbeYrFbyrXLGUh23mVe3iVWZxkAs/wXgAuMy4/5yowp5qhJUnSqNVBVgjuAG4GjgBrigwkSZIkSZI0GAs3kiRJY08L0MULLOQ4t/IBHut1/Du8i0dYyDM8xL/lv/M55ubrplo5lZ/TDUyoYmZJkjRKxSQeAy4B58km6V0A1oQ0NBUaTJIkSZIkaQD+4UKSJGnsuQQ0sZOVXGYWn+f3AOhmPJEG/oA2foXf5VN8DfgaAE+ymlc4zaLrk3AagYtFhJckSaNSO3ArWal3IdmUm1XAtiJDSZIkSZIk9cfCjSRJ0thzFBjH+/geb2Pz9a9+ix/jPLP4MH9JJxM5zSRuoZPttPFDPsIavk4jMT+7GegsIrwkSRqVdgN3kxVtWoEXgbeGNHTEJPYUmkySJEmSJKkPFm4kSZLGnleALibTw2TOXv9qM5dp5CrzOMfLtPI3fJYrzKCJcyzjcT7A9/Izm8jWPewsILskSRqFYhK7Qxp2ALcAV4BZwOvAUmBXkdkkSZIkSZL6EmKMg58lSZKkUSWk4f3ABuDQMC6fD2yKSXy0vKkkSdJYFtIwGfg42erKS8CTwF0xiX9daDBJkiRJkqQ+NBQdQJIkSYXYTPZcsGWI17UAAdhS9kSSJGlMi0k8B+wje64RyYo3hDQsKjKXJEmSJElSX5xwI0mSNEaFNKwGPgUcIXsX+WBagHnAgzGJHZXMJkmSxqaQhgXAR4ETwBTgPNlaqe8BR4GdMYmlPG+RJEmSJEmqKAs3kiRJY1heuvkY0AMcA7r6OK0JaCV7t/nDlm0kSVKlhDTMAX4NWAtcBV4ElgN7gStkz1WeATbHJHYWFFOSJEmSJMnCjSRJ0liXv7C1DthIVq65CnSTrXFoJnthaxOwxRe2JElSpdxQBJ4F3AS8RjbppguYDnTwRhG4AXjIIrAkSZIkSSqKhRtJkiQBENLQAqwA5gATgItAJ65ukCRJFZaXbX4GOExW/v0xshVSDcBWYAPwAtnzE3DVpSRJkiRJKpiFG0mSJEmSJBUmn7b3S8Bx4FrJ91ZgKXAEeIVsws34/P/XtJBNw/mCU/gkSZIkSVK1NRUdQJIkSZIkSWPaeqCHa2Wbl2nlIT7LMo7zSR7iGEt5mHs5zzIuMYGf5TdYyon8/Ei2GvPRwtJLkiRJkqQxqaHoAJIkSZIkSRqbQhomABuBY9e/+CgfZwp76eYyMJUmZrCAbfw4f93HLY4BG/PVmJIkSZIkSVVj4UaSJEmSJElFWU42gbkLgEdZRzMXaWUHVzgL3MRMjvEhOljFs/k1N/49qyu/fkU1Q0uSJEmSJFm4kSRJkiRJUlHmAlcAOEULL/AAP8GXAbjKRSCQrY2aC1wGoJnWXve4CsypTlxJkiRJkqSMhRtJkiRJkiQVpYVr022+ygPczFMs5nR+LAKvASuBScB4AJqYR1bEuaYbmFClvJIkSZIkSYCFG0mSJEmSJBXnEtDECyzkOLfyAR7rdbwdWAKcJ+STbSLnySbeXNMIXKxGWEmSJEmSpGuaig4gSZIkSZKkMesoMI6dLOMys/g8vwdAN+OJNPAHtPEr7AFuAjoBuMoRYOH/z96dxmx23vd9/16cITncd86Q4iKK4iJqoURtFG3ZUSJvcqVYTewYiA04TfoiQJy6fRHEKJrbN2I4aFqkLWy0RZCmWZzYCeolsmVZtqndlCiRkkhKlEStFCluQ2kocrjPzOmL+6Y4Gs2+PM88M58PMJjnOdd1rvM/L+fgN/9/9dDyjBO/twYAAACwQgRuAAAAAFgtX6629VPd0k196ntX/6wf78nO62/2H6qX9Hx/rW09XtXTPd2zTZ3c+dVjLUZS3bMKtQMAAADHsTFN02rXAAAAAMBxaszHO6o3VQ987+Jv986e6IL+fv+6OqFf6//6gRsX1x6pbp1m0/tWqFwAAACASocbAAAAAFbXp6obqw3VM1X9Qn+00/qOfq3/2GKs1H3VR6vty3vOrG5byWIBAAAAqk5Y7QIAAAAAOH5Ns2lz9bvVphahm935/HJtQ3Xe8u/nqi8t7wcAAABYUQI3AAAAAKyqaTbdXf12dX51cT/YlfnR5Z+zqte1CN38VrV1zMf5K1gqAAAAQCVwAwAAAMBRYBm6+c3q1urCFiOkLlr+fFH13erUakf1b6bZ9Lnqrur6VSkYAAAAOK6NaZpWuwYAAAAA+J4xHxuqq6sLqlOqp6ut1d+vHqr+fJpNN4/5OKn6+eoPp9n0+GrVCwAAABx/BG4AAAAAWBPGfPz3LQI4Z1a/Os2maczHm6qTptn0sdWtDgAAADieGCkFAAAAwFrxwer8akP1yuW1u6orx3ycsmpVAQAAAMcdgRsAAAAA1oo7qnXVl6t3VE2z6enqa70YwAEAAAA44gRuAAAAAFgTptk0VR+vTqxeNubj4uXSHdV1Yz5OXLXiAAAAgOOKwA0AAAAAa8nNLbrZfLb66appNj1ePVBdu4p1AQAAAMcRgRsAAAAA1oxpNm2uvlltra4Z87FpufTZ6jVjPnzvAgAAAI44HyAAAAAAWGs+VF1dPVL9cNU0mx6tHqtevnplAQAAAMcLgRsAAAAA1pqPVxdW91RXj/m4aHn9juq1Yz7GqlUGAAAAHBcEbgAAAABYU6bZtK26vbq4eqZ6/fL6/dW26rLVqw4AAAA4HgjcAAAAALAW/Xn1yuqb1aVjPi5eXr+jeu2qVQUAAAAcFwRuAAAAAFhzptn0jerx6sRqa/WG5dLXq1PGfGxapdIAAACA44DADQAAAABr1ceqK6v11eljPl4yzaYd1Z3pcgMAAAAcQQI3AAAAAKxVH6xeWj1WPdqLXW7uqS4Y83HuKtUFAAAAHOMEbgAAAABYk6bZ9FT1uerC6pTq5DEfl0yzadvy+mtWsz4AAADg2CVwAwAAAMBa9oHqmurM6ku92OXm7uryMR+nr1ZhAAAAwLFL4AYAAACAteyual31fHVSdeKYj8um2fRsiwDOq1ezOAAAAODYJHADAAAAwJo1zaapuqW6rLq6ur16/XL5rurqMR8nr1J5AAAAwDFK4AYAAACAte7m6qpqW/VctW7Mx+XTbHqyurd65WoWBwAAABx7BG4AAAAAWNOm2fRo9Y3qzBZdbm7rxS43n61eOeZj/epUBwAAAByLBG4AAAAAOBZ8uLqixWipB6rGfLx0mk2PVY9U16xibQAAAMAxRuAGAAAAgGPBJ6pzq2eqK6vbqzeM+Rgtuty8ZsyHb2EAAADAYeEjAwAAAABr3jSbtlWfqi6urplm073Vjuql02x6uHqyetkqlggAAAAcQwRuAAAAADhW3Fy9vDpjzMfZ1W19f5eb61ezOAAAAODYIXADAAAAwDFhmk3fqL5bnVhdPc2mb1bPt+hsc191wpiPS1avQgAAAOBYIXADAAAAwLHkI9Xl1dXLzja3Va9frt1RvXa1CgMAAACOHQI3AAAAABxLPlS9ZPnzJdNsur96trqy+kp15piPC1apNgAAAOAYIXADAAAAwDFjmk1PV5+rzquuXl7eucvNXelyAwAAABwigRsAAAAAjjUfaNHR5tIxHydPs+lb1dPLa1+sLhrzcdZqFggAAACsbQI3AAAAABxr7qp2VOtahGzqxS4326u7q+tXpzQAAADgWCBwAwAAAMAxZZpNU/Xx6uKWY6Wm2fRAtbV6eYuRUy8b83HqqhUJAAAArGkCNwAAAAAci/6iuqw6Z8zHOctrt7focvNc9eXqVatUGwAAALDGCdwAAAAAcMyZZtO3q29UZ/Ril5sHq8eXv99ZvWLMx0mrVSMAAACwdgncAAAAAHCs+nB1aXXVmI8XvoPdXt1QPVndV71ilWoDAAAA1jCBGwAAAACOVR+vTq82VJdUTbPpoeqx6prqjurVYz7WrVqFAAAAwJokcAMAAADAMWmaTdurT1UXthwrtXRb9boWwZtvV1etfHUAAADAWiZwAwAAAMCx7ObqsurSMR8bqqbZ9Ei1pRe73Fw/5mOsXokAAADAWiNwAwAAAMAxa5pN97boYnN6deVOSy90uXm4erZ66YoXBwAAAKxZAjcAAAAAHOs+Vl3UoqNNVdNs2twiiPOKll1uVqc0AAAAYC0SuAEAAADgWPfh6oLq/DEf5+50/bbqtdV91cljPi5ejeIAAACAtUfgBgAAAIBj2jSbnqruqs6trt7p+qPVI+lyAwAAABwggRsAAAAAjgcfrC6trhrzsfM3sdtbBG2+Vp035uO81SgOAAAAWFsEbgAAAAA4Hnyuer46q0XwpqppNn27eri6tkUXHF1uAAAAgH0SuAEAAADgmDfNpqm6pdrYTmOlll7ocnNPdemYjzNWuDwAAABgjRG4AQAAAOB4cXN1UfXSMR8bXrg4zabvVA+2COJ8oXrN6pQHAAAArBUCNwAAAAAcF5bjo75WnVu9fJflF7rcfLG6audADgAAAMCuBG4AAAAAOJ58uLq4XcZKTbNpS3V/dWWLUM6rVr40AAAAYK0QuAEAAADgePKJ6sTqkjEf5+2y9unq1dXd1XVjPk5c6eIAAACAtUHgBgAAAIDjxjSbtrcYH3VeP9jl5rHqvuqy6sHq2hUvEAAAAFgTBG4AAAAAON78RcuxUhmY9pMAACAASURBVGM+dv0+9ukW46Q+X716N+sAAAAAAjcAAAAAHF+m2XRv9XC1qUU3m53Xvlt9s7qoerx6+YoXCAAAABz1BG4AAAAAOB59rNrYLmOllj5dvbK6u7p+zMdYycIAAACAo5/ADQAAAADHow9XZ1RXjfk4ZeeFaTY9Xt1bnVvtqC5d+fIAAACAo5nADQAAAADHnWk2PV3dVV3Q7sdGvdDl5gvVa1ewNAAAAGANELgBAAAA4Hh1c3VxuxkrNc2mJ6qvteiCc9qYj40rXBsAAABwFBO4AQAAAOB4dXf1ZPXyMR/n72b9M9W11RfT5QYAAADYicANAAAAAMelaTZN1S3V+e2+y83W6qvVKdWFYz7OWdkKAQAAgKOVwA0AAAAAx7ObWwRurhvzsbtvZZ+prqq+Ul2/koUBAAAARy+BGwAAAACOW9Ns+k51T/WS6vLdrD/ZImyzvrp8zMdpK1shAAAAcDQSuAEAAADgePfhalO7GSu19JnqZdW91atXqigAAADg6CVwAwAAAMDx7tZqVK8a83HKrovTbHqq+nK1rrpmzMfJK1wfAAAAcJQRuAEAAADguDbNpu0tQjcbq6v2sO2z1SXVQ9V1K1QaAAAAcJQSuAEAAACA+kCLwM21u1tcdrn5Ui92wlm/grUBAAAARxmBGwAAAACOe9Nsure6v3rFmI/z97DtjhahnCeqq1eqNgAAAODoI3ADAAAAAAsfqS6ortnd4jSbnq6+WO2oXjPmw7c1AAAAOE75KAAAAAAACx+pTquuH/Oxbg977qjOqabqipUqDAAAADi6CNwAAAAAQN/rYPPp6rLq8j3seab6QrW9un7lqgMAAACOJgI3AAAAAPCiD1Ybq6v3sufOFp1wThvzccmKVAUAAAAcVQRuAAAAAOBFn68eq94w5uPU3W1Ydrn5fLUjXW4AAADguCRwAwAAAABL02yaqr+sLqyu2svWu6r11UVjPs5fidoAAACAo4fADQAAAAB8vw9U51Sv2tOGaTY9W32uRZeb165QXQAAAMBRQuAGAAAAAHYyzabvtBgZ9aoxHxfsZetd1VRdOebjzBUpDgAAADgqCNwAAAAAwA/6SIuxUtfsacM0m56r7qhGdf0K1QUAAAAcBQRuAAAAAOAHfbLaXr15zMe6vez7XPV89eoxH6euSGUAAADAqhO4AQAAAIBdTLNpW3VLdWl1+V72PVd9ulpfvWplqgMAAABWm8ANAAAAAOzeB6rzq1fsY9/nqmeqG8Z8nHTEqwIAAABWncANAAAAAOzGNJu+WX2jumnMx2l72fd8ixFUZ1TXrkx1AAAAwGoSuAEAAACAPftodWF11T72fb7aWr1lzMe6I14VAAAAsKoEbgAAAABgzz5Sbahev7dNyy43f9liBNW+wjkAAADAGidwAwAAAAB7MM2mp6tbq1eP+bhwH9vvrh5vMYJqHPHiAAAAgFUjcAMAAAAAe/fB6oLq2r1tmmbTtupD1WXV5Ue+LAAAAGC1CNwAAAAAwN7dXT1avXXMx/p97P1C9d3qrUe8KgAAAGDVCNwAAAAAwF5Ms2mqPtKic81L97F3W/Xn1SvGfFx05KsDAAAAVoPADQAAAADs2wers6pX78feL1Rbqh89ohUBAAAAq0bgBgAAAAD2YZpN36nurH5ozMdp+9i7vXpfdcOYj3NXoj4AAABgZQncAAAAAMD++UC1sbp6P/a+0OXmrxzJggAAAIDVIXADAAAAAPvntur56of2tXHZ5ea9LTrinHGkCwMAAABW1pimabVrAAAAAIA1YczHL1Vvrn5tmk0P72PvCdX/WH2murm6qkWHnA3VM9XD1T3TbHrmSNYMAAAAHH7rV7sAAAAAAFhDbq7eUV3XIjCzR9Ns2jHm42PVP6xurEb1XLWtxXe5E6ttYz4+WX1qmk2bj2ThAAAAwOFjpBQAAAAA7KdpNt1XfbV6+5iPvf5ntjEf11V/tTqnOqu6t3qw2rz8+5vVI9Wbql9e7gcAAADWAIEbAAAAADgwH6wuqV66pw3L8MwvtgjX/GV1bbv/FreteqB6tPoFoRsAAABYG4yUAgAAAIAD89Hq77ToTPOVXRfHfFxQ/Xz1YO/rVd3ZO3uuCzq5N/bW/mUb29K/6zc6oWe/d9OVvb+/3c3V3xrz8VvGSwEAAMDRTeAGAAAAAA7ANJueHvNxS/VDYz7eM82mrbtseWO1o490RZ/pb/Rj/cteXz3WTW3t221bdrr51X6lE9ux6/HVG6r3Hen3AAAAAA6ekVIAAAAAcOBuri6srtn54piPU6o3V4/0qd7VK/vj3tjXO6FvdG5Pd1nn7ePcR6o3j/nYcGTKBgAAAA4HHW4AAAAA4MB9oUU45u3V7Ttdv6pa37a2t7XLe6o7+mf9ejs6scv7ej/ba6sPVvXP+2dVnd/d/Uy/18a2VttafLO7urpz5V4HAAAAOBA63AAAAADAAZpm01R9oLp2zMemnZY2Vs/1YGc2ta77u6Ff7H/p7/VPe7gz+7Ne3sbO6139Rv+oX+3v9Os934Z+p7+70xnPVxes5PsAAAAAB0bgBgAAAAAOzgeqM6rX7nRtQ7WtU3q+qmv7YJf03Ta2tVf35321szutN3VD3+zEdnRxT/TufqfHuq7HOnl5xvbqlBV9EwAAAOCACNwAAAAAwEGYZtOW6rPVj4/5eGF0+zPV+s7vqU5qS6Pp+27a3nMtQjkvdsV5Yc+O732rW1c9fUSLBwAAAA6JwA0AAAAAHLw/r15SXbH8/eHqpKou7Za+2F/twc7o0U7tc729Td3R1zq5+7q+7Z3YI53WH/TzndWXOvd7IZsTq80r/iYAAADAflu/7y0AAAAAwB7cXj1X/Uj15eWfbdX6fq739u87vX/VP+2Enm9Tt/Xu3tPn+vt9qLf3bP9VJ/RU5/WFfq5/tTxv/fL+e1blbQAAAID9MqZp2vcuAAAAAGC3xnz8UvXW6lem2fTEmI93VG+qHtjDLT9Z3VedUd1ZPbXT2sXVrdNset+RqxgAAAA4VEZKAQAAAMCh+Yvq3OoVy98/1eK724Y97P9OdU51b3XlTtc3VKO67ciUCQAAABwuAjcAAAAAcAim2XR/9dXqHWM+xjSbNle/W21q96GbzS0CNw9VJ1XnLfdtqv7T8n4AAADgKCZwAwAAAACH7k+ra1qEZppm093Vb1fntxgTtX6nvU+0+C53WvWN6vXVBdVvL+8DAAAAjnICNwAAAABw6P6yRajmzS9cWIZnfrO6tbqwuqy6qDq1OqW6ujq5+nT1AWEbAAAAWDvGNE2rXQMAAAAArHljPn6lRZebfzjNpud3WdvQImBzQYvAzV9vEcT59y3GSv1M9f9Ns+mpFS0aAAAAOCjr970FAAAAANgPf1r9aPWy6ks7L0yz6Znqzhd+H/NxXnXi8vozYz6+2KI7zgdXrlwAAADgYBkpBQAAAACHx5eqzdVP7MfeB6ozx3ycvvz9M9VLxnxceKSKAwAAAA4fgRsAAAAAOAym2TRV769uHPNx5j62P1Y9XW1c3vt8ixFTN435GEe0UAAAAOCQCdwAAAAAwOHzgeq06rX72Leleq7atNO1ryz/vuoI1AUAAAAcRgI3AAAAAHCYTLNpS4vxUO/cR6eaLdXUssPN8t6puqV605iPE49ooQAAAMAhEbgBAAAAgMPrT6orq4v2suexalTn7ByumWbTI9X91euOaIUAAADAIRG4AQAAAIDD69PVM9Xb9rRhmk3bqieXfy7cZfmT1bVjPs48YhUCAAAAh0TgBgAAAAAOo2WY5ubq7fsYDbWlerratMv9T1V3VjcesSIBAACAQyJwAwAAAACH3/ur86tr9rLnseq5auNu1u6qzh3z8ZIjUBsAAABwiARuAAAAAOAwm2bT/dVXq3fuZduWant14ZiPscv926tPVDeN+fANDwAAAI4y/rEOAAAAAEfGe6vXj/k4cw/rW6rTq6eqc3ddnGbTN5ZrrzhSBQIAAAAHR+AGAAAAAI6Mj1brqhv3sP5YdXb1cLVpD3s+3iK0s+HwlwcAAAAcLIEbAAAAADgCptn0THVL9a5dR0Yt15+rnqueqDbu4YzvtBhN9YYjWCoAAABwgARuAAAAAODI+ePqpdUle1jfUj3bnjvcVN1WXTHm4wfGTgEAAACrQ+AGAAAAAI6cL1abq5/aw/qWFmOn1o/5OG13G6bZ9Gx1e3XTEakQAAAAOGACNwAAAABwhEyzaar+pHrbmI+TdrNlS3VO9XB7GCu19MVqw5iPlx7uGgEAAIADJ3ADAAAAAEfWX1RnVq/ezdpj1dnVQ+1lrNQ0m3ZUH6/eMuZj3ZEoEgAAANh/AjcAAAAAcARNs2lLdUf17t0s79zhZo+Bm+U536q+Xb3mcNcIAAAAHBiBGwAAAAA48v5Ldf2Yj7N2vjjNpmeqHdXW6uwxHyfu45xPVK8e83HakSkTAAAA2B8CNwAAAABw5N1ePV39td2sbanOatG95oK9HTLNpserL1RvOtwFAgAAAPtP4AYAAAAAjrBpNm2rPlC9Y8zH2GX5hbFSD7WPsVJLn60uHvNx4eGtEgAAANhfAjcAAAAAsDL+qLqkumKX649VZ1cPtx+Bm2k2PV99svqh3YR3AAAAgBUgcAMAAAAAK2CaTd+qvlb99V2Wdu5wc+F+hmi+Uk3VVYe1SAAAAGC/CNwAAAAAwMr5o+qtYz5O2unaluqcaTY9Uz3dInyzV9NsmqpbqjeN+TjxiFQKAAAA7JHADQAAAACsnA9WJ1ZvfuHCNJueqk4Y87GhRZebfY6VWt73SHV/9bojUCcAAACwFwI3AAAAALBCll1sPl79zC5LL4yVerj9DNwsfbK6dszHmYenQgAAAGB/CNwAAAAAwMr6/eqVYz7O2+naC4Gbh6qN+3vQsjvOndWNh7VCAAAAYK8EbgAAAABgZX2p2lz99E7XHqvOrr5bnTTm49QDOO+u6twxH5ccvhIBAACAvRG4AQAAAIAVNM2mqfrT6ifGfIzl5S3VOcu1AxorNc2m7dUnqreM+fC9DwAAAFaAf4ADAAAAwMp7b3V+de3y9xdGStVirNR+B26qptn0jeqp6rrDVB8AAACwFwI3AAAAALDCptn0WHVH9TeXl55sMUrqpBaBm40Hcewt1Q1jPjYcnioBAACAPRG4AQAAAIDV8YfVjWM+Tl6OknqsOrt6tDpnzMf6Azlsmk1bqq9UbzjslQIAAADfR+AGAAAAAFbHJ6vnqrctf99SnTPNpm3Vd6oLD+LM26srxnyce3hKBAAAAHZH4AYAAAAAVsEyWPPB6l3LS1uqc5Y/H9RYqWk2PdsidHPT4agRAAAA2D2BGwAAAABYPb9XXT3mY1M/GLjZdJBnfrHaMObjisNQHwAAALAbAjcAAAAAsEqm2fSt6uvVu6vHqrOXSw9XG8d8jIM4c0d1S3XjmI91h6tWAAAA4EUCNwAAAACwut5Tvb3aWp065mP9NJuerp7pxY43B2SaTQ9Uj1avOWxVAgAAAN8jcAMAAAAAq+vPq1Or11Xf7cUuNw9VGw/h3E9Urx7zcdqhlQcAAADsakzTtNo1AAAAAMBxbczHvDqluqfaVn27uqAa1X+YZtMzB3nuG6vTp9n0wcNVKwAAAKDDDQAAAACsqjEfF7ToZvM3qrdWN7UYBXVV9dPVPx7z8Y7lvgP12eriMR+H0ikHAAAA2IXADQAAAACskjEf11W/3GJ01JbqxOqpanP19RYjph6r3lT98nL/fptm0/PVJ6ubxnyMw1g6AAAAHNcEbgAAAABgFSzDM79YPVo9UH2uurI6dadtj7cYNfXAct8vHGjopvpKNbXomAMAAAAcBmOaptWuAQAAAACOC2OMf1D9UvXqLu0L/d3+dfVMX+u8/l2/0YlNTe1oR9u6svf3t7ujOqn6Wh/t2m7tZ3uqjU092tSvTNP0n/fruYtxVD9R/edpNj13pN4PAAAAjhfrV7sAAAAAADiOPFD9ehf031YvqZ75vtV/3Ida16nV77YYLXVWdUWf76I+3N/rh/p/e2vf7cE+1//T7fv70Gk2bR7zcX/12hYjpgAAAIBDYKQUAAAAAKyQaZp+v1/r/Z3fGW3r6R/c0GeqC6vTl1eeqE7tI/10l/eR3tbnW99DXdp1/VrfOsDHf7K6dszHmYf0EgAAAIAONwAAAACwwq6qTmjqB2e9/8/9N53c6W3sl/rx/s82trV6qu92Zaf3SP+8f9Lznd7G7utH+ovqY/v70Gk2PTXm487qLdX7D9fLAAAAwPFIhxsAAAAAWFkbm9r+fVfOa2vv6jf6R/1qf6+/bF0X9bv93eXq4z3b2d3Xjf31/u/+Qf9T21rXn/RrB/Hsu6pzxnxccojvAAAAAMc1gRsAAAAAWFkbmtrxfVfO6tlu6N5ObEdn98ne2WhL1/VYG6rvtq5tXdYtXdMjndWz/XAf6vFuPNAHT7Npe/Xx6i1jPnwbBAAAgIPkH9UAAAAAsLKeaez1u9xXqmeqOqGXV090dlsaO42gWtz/gyOp9sM0m+6tnqyuO5j7AQAAAIEbAAAAAFgxY4z1PdqWan1TJ/RU63u+E/pUV/TFNra90SOd1ns6oUt7tjM7tXpJr+xLfbMf7iud39ZO6i/7kU7pQ4dQyserG8Z8bDgsLwYAAADHmTFNB/UfYQAAAACAAzTG+LVq9n0XX94fd24PdUfv7vnOaF1Pd2nf6Wc6ozP7g2pHdWr/qUv7cm+oalNf67R+Yvri9NBB1zIfN1UnTLPpYwf9QgAAAHCcErgBAAAAgBU25uMd1ZuqB/aw5bLql6qvVX+03PtE9Ynq4urWaTa97xBrOLn6ueq902z6zqGcBQAAAMcbI6UAAAAAYOV9qsW3uT2NdHq4erI6u7qour26onpJNarbDrWAaTY9uzz3pkM9CwAAAI43AjcAAAAAsMKm2bS5+t1qU7sP3Txbba7WtQjaPL38/Q3Vh5b3Hw5frDaM+bjiMJ0HAAAAxwWBGwAAAABYBdNsurv67er8FmOi1u+y5VvV9uq06nXV89W/rS4d83HhYaphR3VLdeOYj12fDwAAAOyBwA0AAAAArJJl6OY3q1urC6vLWoyQurBFl5t11cbqsep3qm9WH6p+YszHOYephgeqR6tXH47zAAAA4Hgwpmla7RoAAAAA4Lg35mNDdXV1QXVKdVb1t6v7qs9V91fTNJv+cMzHy6s3V++ZZtMTh+HZZ1Tvrn5vmk1PHup5AAAAcKwTuAEAAACAo9CYj1Or/7369vLSPS2COP9ymk3bxny8skVXmv8yzaanD8Pz3lidMc2mDxzqWQAAAHCsM1IKAAAAAI5C02x6qkV3mxOq81qMfTq7On+5/vnqy9U7xnycdBge+dnqojEfGw/DWQAAAHBME7gBAAAAgKPXV6uTq69VG6sN1RUvLE6z6fbqweonx3ysP5QHTbPp+erW6qYxH+NQzgIAAIBjncANAAAAABy9vtwiZHNv9brqjuotu+z5eLW1evuYj0P63jfNpq9UO6qrD+UcAAAAONYJ3AAAAADA0evBFmGac6vHq+9W1475OPWFDdNsmqoPLX/90cPQneaW6o2HaUwVAAAAHJMEbgAAAADg6LW5erY6rbqruqG6v/qhnTdNs2lH9RfVGf1gB5wDMs2mzctnvO5QzgEAAIBjmcANAAAAABylptn0bPVwdWL1jRajnj5fvX7nLjfLvduqP60uGvNxwyE++pPVNWM+zjrEcwAAAOCYNKZpWu0aAAAAAIA9GPPxU9Vbq09UV1U7qvOrh1qEcJ5pEcq5Z5pNzyyDOO+q7pxm092H8Nzrq03TbHr/ob0BAAAAHHsEbgAAAADgKDbm4zXVu1uMlnq2+vkWYZvt1R3LbSdW21p0pvlUixDOu6pbp9n0lYN87rrqZ6uPTbPp/kN5BwAAADjWGCkFAAAAAEe3zdW51Q9Xl1dPV89XX69Orh6svlk9Ur2p+uXq0up91VvGfFx6MA+dZtP26uPVTWM+fEcEAACAnfiHMgAAAAAc3S6orq+eaBG0+Wp1TvV4dVG1frlvW/VA9Wj1C9Wm6s+qt4352HQwD55m073V1uq6Q6gfAAAAjjlGSgEAAADAUWrMxwX9075VjUY1Vdtb1/U92rv719W6nmpH/7E391Cvb2pdp3V//0O/VZ1X/VaLLjhvq947zabvHEQN51TvrP7zNJueOWwvBwAAAGuYwA0AAAAAHKXGfLyjxZio06uX9lTP9L/2s/2t7uya7q8+2L/tv+vJtvRf9x87vye7s0u7oW9WF1e3TrPpfWM+rqzeUr1nmk2PH0QdN1UnTLPpY4fx9QAAAGDNMlIKAAAAAI5CYz5Oqd5cPdJinNT2PtlLOrmnurq/rC7vC53dN7ukX+wDbWpr65uWYZuW9715zMeGaTZ9tfp09Y4xH6ceRDm3V1eM+TjvMLwaAAAArHkCNwAAAABwdLqqWl9tq7ZWdXdXd1X3NLqnOrn7em0n9+3+pHf06/2L/nn/pD/rdcv7ty3vv7pqmk13V19qEbo5+UAKmWbTsy1CN285HC8GAAAAa53ADQAAAAAcnTZWzy1/3trDndIjXdRbuq+aqoer1/VUF7W+x/tH/R/9cL/TJ/o73d2m5X3PVxe8cOA0mz5Tfav6yTEf6w+wni9UG8Z8vOyQ3goAAACOAQI3AAAAAHB02tCiS03V1Cfa2IU92kU9Up1VPdgpnd1oR+/qPZ3URd3U1zq7L/X5rlvet706ZZdzP1F9t/qxMR/7/X1wmk1TdUt140GEdQAAAOCYInADAAAAAEenZ1qMhFr4Ulf1yr7aomvNudVX29jTVY2uXl6/qPF9Z6yr5Z6lZXDmI9WO6q+M+fj+O/Zimk0PVJur1xzw2wAAAMAxROAGAAAAAI5OD1cnVXVrL+uZTu+Nfb3FOKlzqke6ssc7raf6/S5tW6f1pX60LV3Tq7p7ecaJLQIy32eaTTuqm6vTqh86wLo+Ub1qzMdpB/daAAAAsPYJ3AAAAADA0enLLUZKre/Obmpjd3Zq21uEcEa1rnVt7ef6WA92Xb/Rz/Yn3dBP9PFe0eYW3XG2Vffs7vBpNm2r3l9dOObjDftb1DSbnqjurt58aK8HAAAAa9eYpmm1awAAAAAAdmPMxzuqN1UPtAjZ3LT8e3P1RPWW6qnqserTLTra/LXq/urb1Uen2fS+fTzjlOpd1een2fS5/axrffW3qpun2fTQgb8ZAAAArG063AAAAADA0etTLb7hbWgxSurJanv1fIuxUg9X51YPVZdXW1t0xql6RfXgvh4wzaanq/dWrxnzcdX+FLXsjnNrddOYj3EA7wMAAADHBIEbAAAAADhKTbNpc/W71aYWoZvHWwRupuqsakuLb3xbWwRvTm0RwtlU/W/VK8d83LCvUMw0m7ZW76tuHPNx2X7W9pVlLVcf+JsBAADA2iZwAwAAAABHsWk23V39dnV+i0DNCdXpLUI2z1XrqjNadLO5oUUw573Vo9UfVJdWPz7m46R9PGdL9f7qr4z5uGg/y7uleuO+zgYAAIBjjcANAAAAABzllqGb36w+0qKzzUur9S262pxWXdWi28xD1e9Uf1i9tnq2+qMWo6jePebjnH0855Hq5urHxnyctx91ba7uq153MO8FAAAAa5XADQAAAACsActwy+9Vf1p9rPpEtbn62vLPv6j+TfWyZXBmS3X1NJt2TLPpY9VnqneO+bhiH8/5VvXR6qfGfJy1H6V9qrpmP/cCAADAMUHgBgAAAADWiGk2TS1GR32p+nT1+equFp1tzqu+WJ21HAn16ep1Yz5OWN57T/W+6i1jPt405mPs5Tlfr26r3jHm47R91PRUdUd14yG+HgAAAKwZAjcAAAAAsLY82mJ81Kbq/hZjo9ZVL5lm047q9uqN02x6uPpui3FT1fe65Px+dWGLDjYb9vSQaTZ9sfpCi9DNyfuo6XPVOWM+LjnotwIAAIA1ROAGAAAAANaWR5Z/b6ruaxG+Obm6eHn9y9WGMR+XtgjffK/LTdU0m56p/qT6TvXuMR/n7elB02z6bPXNFuGcE/eyb3v18eqmnZ8FAAAAxyr/+AUAAACAtWVzdVb1fLV1ee3s6sQxH2csx059qnpj9XD1ZPXynQ+YZtOOaTZ9ovpk9dNjPr5vfZe9t1Zbqh8b87FuL/vuXdZz3cG+GAAAAKwVAjcAAAAAsIZMs+mJFt/1vlOdU91bnV99u2WXm2k2fX25/Ype7HIzdnPWV6s/rt4w5mNv3Wk+Wm2r3ra7c3ZyS3XD3kZVAQAAwLFA4AYAAAAA1p5HW3S42VTd02Kk1LPVS3ba88nqDdVD1dPVlbs7aJpN36n+oEXXnJ8e83HKbvbsqG6uNlQ/vKeiptn0WPWVFt11AAAA4JglcAMAAAAAa8/makd1UXXf8ucTW3a4qZpm0/0tgjZXVZ9u0Xlmt91pptn0bPWn1YPVu8d8XLibPdur91fnj/nYW6Dm9uqlYz7OO4j3AgAAgDVB4AYAAAAA1p7N1SnV+uqpamuLsM32MR/n7LTvU9XrWwRpnmsxYmq3ptk0TbPpthZjoX5yzMe1u9nzfPW+6ooxH6/ZwznPtgjd3HQQ7wUAAABrgsANAAAAAKw9j1QXtBgXtan6cvWK6lvtNFZqmk0PVd9Zru21y81O93yjek/1mjEfbx3zsW6X9WeqP6leNebj6j0c84Xq5DEfLzvwVwMAAICjn8ANAAAAAKwx02x6qsUYqe+2CNx8tnppi042L9ll+23Va6sHlve8dD/Of6z6wxZddN455uO0Xda3tgjdvGnMxw+cN82mqUWnnBvHfKzf7xcDAACANULgBgAAAADWps3V9haBm7urM1uMlrpozMf3vvtNs+nRFp1wXtVi1NMN+3P4NJueq/68urd695iPTbusP1b9afUjYz4u3s39D7ToxLPb0VMAAACwlgncAAAAAMDatLlaX53RYmzU+VP6dAAAIABJREFUs9VlLUI35++y97YWwZcHq8Z8XL4/D5hm0zTNps9UH65+bMzHq3ZZf7T6i+rtYz52fWbVrS1GT52+vy8FAAAAa4HADQAAAACsTZtbBGseqS6s7qte12J01Pd1nFl2o7m3ur76dPX6A3nQNJvu+//Zu9Movar7zvffv2pQaRYSmgcjIQRinmdjwGYws3FiJw6Zu9MZ7HRWd27izro3h5NhJU5yu1eG7txOpzN0nBic2IDBjGYwYGOBACFAgCSQ0CyV5qFUkkq174t9SioVVVKp9AhJpe9nrVql5zzn7L2rxBs968fvDzwEnBFlXNd5TFTVZPM8cHOUMbLLc1vJ7TuXHtJPJkmSJEnSMc7AjSRJkiRJknR86gjcrCKPlXoPOBNYAUzq5v5Xq/dXAwOijKmHslkq0hbgQSCAO6KMYZ3eWwK8AtzSTZvNXPKYq/FIkiRJktRPGLiRJEmSJEmSjkOpSK3kMVItwATg7er7RmBslFHX5f5twEJyC85rwIV92LMtFemZap27ooxJnd57D3iLHLpp6vwMebTUlVFGHOqekiRJkiQdiwzcSJIkSZIkScev5ur7KHLTTSKPk9oIjOvm/teB08hjqBqjjMl92TQV6U3gaeC6KOO8TtfnAUuAz0YZDZ2uLwL2ADP7sp8kSZIkSccaAzeSJEmSJEnS8auZHLbZQP6sbysHGCuVirQDmE9ut+lTy02ntVaSR0xNjzI+0xGwSUV6GVgH3NSlZecHwCVRRmNf95QkSZIk6Vhh4EaSJEmSJEk6fjUDY4DVwGBgC7nBptvATWUecAo5FDMoypjY182rMVXfAXaTR0yNqN56EWgFro8yBlT3rgOWcRghH0mSJEmSjhUGbiRJkiRJkqTj1zpgNDlwczJ5VNQQoB04qbs2mVSkneTQzUXkEVOHFYBJRdqTivR94G3gzihjaipSAp4FGoCrO93+CjCzUzBHkiRJkqTjkoEbSZIkSZIk6TiVirQL2AbsAsYBK4Egt9usBSb08Ohb1XsbgKFRRk/3HcpZ5gNPAJ+MMi4ih36eAkZFGZdV97QAbwBXHO5+kiRJkiQdTQZuJEmSJEmSpONbMzCcHLzZDDQCUzjAWKlUpDZgLnAxNWi56bTuGuCBat8byeGfx4GpUcZ51W1vAiOijCm12FOSJEmSpKPBwI0kSZIkSZJ0fGsGxpDHSrVXX2OA9cDEAzz3DjAK2AIMjzLG1eIwVYvNI+QA0OeAQcCjwJlRxhmpSO3AS8AVUYafT0qSJEmSjkv+g1aSJEmSJEk6vnUEblaRwy17gO3AQPK4qEHdPZSKtAd4ldxyM5catdxUa7enIv2A3J5zO3nc1aPAxVHGtFSkpeRAzlm12lOSJEmSpI9T/dE+gCRJkiRJkqTDsh4YCawFhlbXtgOTySGcScCiHp5dCJxf3T8qyhibirS2VgdLRVoQZWwgj5daRB4vdUuUsQv4IXBHlLGQPHrqNHIwpwloBdYAC1KRWmt1HkmSJEmSaiVSSkf7DJIkSZIkSZIOQ5TxeeAF4DPk4MobwDByw8yoVKTnD/DsdOA8YAEwJRXp8SNwvqbqbAl4G7iGHL65CDibHBSqB3YBbdWfG6o/vwy8korUXOtzSZIkSZLUV46UkiRJkiRJko5/HWOlVgM7gFHk8MoOcsPNgSwmf064Azg5yji51oerWmoeJbfxXAHMA34e+HT1eivwIbmRp7n6vpTc2nMp8JUo48xan0uSJEmSpL4ycCNJkiRJkiQd/zoHbnYBE4Fl5JabuihjeE8PpiIl4BVy28xc4MIjccBUpPZUpB+RG2tuJrfqjAHmA6f08FgbsBJYB9xj6EaSJEmSdKwwcCNJkiRJkiQd/zoCN6vIo5jqgU3AVHJgZeKBHk5FWgrsJAdcxkYZo2t9wIj4ckTM4V7m8/f8VOf9eIZz+Rp/xO/xF/w5v84yRuz38OuM5b/xBX6fuTEg1kbEf6z1+SRJkiRJOhQGbiRJkiRJkqTj3wZym802YDdQR266GU0ey3SwsVKQW24uAN6svtfaSuAPGMP3aGdPtd823mYGs7mUL/Icv8V/ZjDr+Ff+/d6n1jCU7/LrzOQ5fouv8av8MvDkETifJEmSJEm9ZuBGkiRJkiRJOs6lIrWTQzejgcXAUGAEsAZIHKThplpjFbAZaAcmRBmjanrGlL7NvTzByQyjjR3kdpu3eYPBnMoqTmEwTUzkZr7LFk5jIWMAeILPMJr53MrLDGQVYziXe1lcy7NJkiRJknSoDNxIkiRJkiRJ/UMzMBZYAgys/ryUHMLZ3csAzcvAecB8jkzLzWnAABJp75WdbKGFNeQxWJ8iGAjAh1VIaD3TaWQ7/y+/zR/wx/w1X2I21xyBs0mSJEmS1GsGbiRJkiRJkqT+oRkYA6wij5WaAiyvvq+kF2OlUpHWkVtxACZFGSNrfMZxJPbsd2UGb7Gcs3ib19hFAz/kPwCJXTQCsJOTWMkVXMt9/Ce+yhA28Bz/tcbnkiRJkiTpkBi4kSRJkiRJkvqHjsDNOqAVGA9sI4+I2kovAjeVOcBZwDvUvuWmiUT7flc+ybvM4mEe5uf4M85hNI000MZotgMwgF2M5XUu4kMG08atPM0OzoqIETU+myRJkiRJvWbgRpIkSZIkSeofNgGDgAZys81gYCSwDKgDxkcZB/08MBVpI3kUVR0wJcqaBltaiW4+k/w8z/FV/h9+h3/jdH5AOwM4k6nASIaxYr97B1BXw/NIkiRJktQnBm4kSZIkSZKkfiAVKZHbbcYAS4AhwChy4GYcue1mTC+XexU4HVhIjVpuIqKedWwE6kkMoIV6dlff32Ii7TSyltE8wCVM41mGsRM4j0tYyFrO5w0ms5M6HuU6GnktpbS5FueSJEmSJKkvIqV0tM8gSZIkSZIkqQaijMvJ46R2Al8F/pocnrmHHJ5pSUV6rZdrXQ0EMA14IBVp62GdLeJeoNjv4gwe4bN8j//N/0UrY2mgjenM4/P8PfWcBMwCdvIEpzKHi2inkdEso45b08q06HDOI0mSJEnS4ag/2geQJEmSJEmSVDPNwKnAc+TxUmNTkXZHGc3AHmAi0KvATXXfjwPvk1tunj+cg6WU7gXujTJuAS4FVu5987f4PeAcIJGbeBKwAVgMTOAmXuMm3q+ufT8Vhm0kSZIkSUeXI6UkSZIkSZKk/qMZGJOKtAtYAZxRXV8GNAJjo4xe/U94qUgtwLvAQGBalDG0Rmd8hfy5ZFOna/XAUKCFHAzqsBLYXJ1hDXnM1foanUOSJEmSpD4zcCNJkiRJkiT1E6lIW4D6KGMw8AEwIcpoIgduJpLDKuMOYck3gEnAUuD8Gp2xGbgPGM++0M3JwEbyCKu2Lo+8DzQAnwC+BkyPMq6KMvxsU5IkSZJ01PiPUkmSJEmSJKl/aSYHWFYBU4A7gauAc4FRwLTeLpSK1Aq8RW7HOTXKGFKLA6YizQe+Xp1zIjCWHAaqZ/+Gm3pgQvXea+RxU98mt+HcXqvzSJIkSZJ0qAzcSJIkSZIkSf3LbuBzwHXkkVLXkMM244DrgS9HGbdEGWN6ud6b5EDMKuC8Wh2yCt38JTAHmAwMAcYAI8khm6nVvrOBPwf+ltyyMwF4EvgQ+FyUMbFWZ5IkSZIkqbcipXS0zyBJkiRJkiSpBqKMM4H/QG6ymQt8HniVHJo5mRxWGQEsqR65rwq+HGzdc4BTqnX/NRWppYZnPg04nTy26nby+KsV5KaeBVXLTse9Y4Gbge+mIq2PMiaTg0VvpCLNq9WZJEmSJEk6GBtuJEmSJEmSpH6gCtv8NDmwsps8fqmV3BoDsBEYBmwGdgDrgHuq5w5mPjC8eqZmLTeVaeRgzTzgHeCxVKSnU5HmdQ7bAKQirQVeBG6KMganIi0HHiCPu/pMlNFQ47NJkiRJktQtAzeSJEmSJEnSca4aD/UT5LFPW4AENALr2Re42UMO4ewhj21qBVYDXzzYeKlUpD3Aa8BAYGaUMahG524AJpHHQwE0ALsOcpYPyAGgm6OM+lSkbcB3gJ3kEVMja3E2SZIkSZIOpP5oH0CSJEmSJElS30TEl4GfIziPybzNL/I/qre2sZ2TeJBZLOV02riSISzjP3E/MILESP6Ru1nG1QQDGMOsuDe+mA48f/49crvNJuBcYHYNfoQpwJpUpJ3V60ZyO88BpSLNrYI110cZT1WBoBeijNOBO6KMF6tgjiRJkiRJR4QNN5IkSZIkSdLxayWD+BNOYS5t7Oh0fSv38QVaGMCv8Tq/w59wLd8kj5UayDOcwxou4Gf4PX6W32cL19HArx1oo1SkdmAOMAg4I8poqsH5pwOdgzEHbbjp5Hly485lnc74HvAocFmUcXmU4eefkiRJkqQjwn9wSpIkSZIkSceplNK3+W3epYmdJPa10yykiVXM5It8i+FspY4xXMhS8kipet5mGmfzQz7BJqawnnP5EcEv9WLL94E2YDu55abPoox6YDKwpHo9AKhLRWrrzfNVAOgp4BNRxqxO19cBDwAnAbfWavyVJEmSJEmdGbiRJEmSJEmSjm/jSOzZ78oCxjCYbTzANfwRn+S/8SWe5ILq3Y1sYRSnsH3v/ZNYyW5mHGyjVKQEvAI0AbOijIGHce7JwLpUpNbq9aG023ScpxV4HLg4ypjUzfWVwN1RxrjDOKckSZIkSR9h4EaSJEmSJEk6vjWRaN/vymaGs4WTaKSV3+Q73MpKfsQvMJ/xwEbaaGAY+8Iyg2khMSgi4mCbpSJ9SG7K2QWccxjnngYs7vS6Edh9qIukIm0Gvgd8OsoY2el6SkV6FXgBuDHKOOswzipJkiRJ0n4M3EiSJEmSJEnHt1aiy+d89ewiaOfHeJEGtjKTrUygmQVcBGyknjZ20EhuqoEdDCLYkVJKH12+Wy9Xz54VZTQe6oGr8VFTqcZJVQ654aZDKtIq4EfAzVFGU5f3lgIPAWdEGddXo6wkSZIkSTosBm4kSZIkSZKk49sagrr9rkxgBQDBUHIbzSYSbQxiHDCC4axnOSOB3Aizgkk0sKi3G6YirQTWAgk4uw9nngRsSkXa3ulaI30M3FRnWgC8D9wUZdR1eW8LOXTTDtwVZYzo6z6SJEmSJIGBG0mSJEmSJOm4FRH1PM9S2klAHS3Us5sBXMpCBrKRR/gUbbTwLo2sZRLTeA6YwSwWMJdzWcNkljOaN7iMxN8c4vavkEMy5/Sh5abrOCno40ipLuYA24FPdX0jFaktFek54G3gzijjlMPcS5IkSZJ0Aovet8RKkiRJkiRJOpZExL1Asd/FGTzCPTzM20zmGX6ZjYxkKDu4mje4lO8CrSQu4QEu4R1OIdHOGB5hFV84hJFSef8ybgSmAK+lIr3ey2cGAPcAD6Qibe10/VTglFSkpw/lDN2sXw/cBixLRXq1h3vGAp8BFgJzUuGHpJIkSZKkQ2PgRpIkSZIkSTrORRljgK8A64DWTm9dDKwAzgQ2A1uB94CBwN1AC7nx5U9TkZr7sO8o4MfJo6C+nop00IaaKGMicHkq0re7XJ8FjElFev5Qz9HNHoOAu4BXUpG6HZUVZTSRQzcJeDoVqbW7+yRJkiRJ6o4jpSRJkiRJkqTjXBWWuQ8YDzR1emsr+TPAOnIQZ1T1eifwLjAGWE8O6vRl3w3klphGcqinN7obJwXQQA7uHLZUpB3AE8CVUcb4Hu5pBR4FmoG7q9YbSZIkSZJ6xcCNJEmSJEmS1A+kIs0Hvg6cDEwE6smBm0HkIEtT9XpM9f4e4KHq/U9Vo576Yg75c8aLqnFOPYoygp4DN43UKHADe8NAzwA3RBnDe7inPRXpZeCHwM1Vy44kSZIkSQdl4EaSJEmSJEnqJ6rQzV8Cs4GxwAhgSvX2FHII57Tq/T8B1gLLgCHAp6OMuj7suQV4q1rjYIGVscDOVKRN3bzXCBx0JNUhnm058Co5TDPwAPctIYePzo4yPnWw4JAkSZIkSQZuJEmSJEmSpH4kFak5Fekx4I+B/wMsB+YBK4B/Al4AnklFWkoeJwXwevX9pj6GTV4jN+ZccpDne2q3gRqOlOqsCiEtIzfd9Ph5aCrSZuBBcijpjihjWK3PIkmSJEnqPwzcSJIkSZIkSf1QKlJrKtLr5Dabl4CFwAfAEnLwBXIYpx0YDzwNtAC3HqgNpoe9tpNDNyOAMw5w64ECNzVvuOnkR0AbcPWBbkpF2p2K9DSwALgryphyoPslSZIkSScuAzeSJEmSJElS/9YM1JE/CxwOLAJmVO8tJTe6TEpFage+Tx4zdXuUMegQ95lLbqi5rLvRVFHGyUBKRVr/kSezI9JwA5CKlMiBojFRxnm9uP8t4CngmijjoigjjsS5JEmSJEnHLwM3kiRJkiRJUv/WTG6PqSM30CwFRkcZg8nhmnZgYpRRn4qUUpFeIjfh3BFlDO3tJqlIreQ2ndHA6d3ccqB2G6ozHpHADeT2GuBx4OwoY1ov7l8NPABMIo/aOqTWH0mSJElS/2bgRpIkSZIkSerf1gJDgT3AqFSkPeSxUqdWrTZLgSCPlQIgFek14G1y6GbkIew1D9gOXBVldP3ssTeBmyM1UgrYO/rqCeCTUcaYXtzfAjwCbAburlp6JEmSJEkycCNJkiRJkiT1cxvIo6TWAhOqa53HSi0DErnJZa9qrNIc4LbeBk1SkXYBLwJjgZkd16OMk4D6VKS1B3j8iI2U6iwVaR3wPLm15qANPqlI7VXrz2zglihj5sGekSRJkiT1fwZuJEmSJEmSpH6sarHZCLQA46rLK4EhUcYIYDm5XWZSN88uAH5ADpqM7/p+D94GNgHXdGq5mUZu1TmQI95w0yEVaQm5jefmKKOhl898ADwMnB9lXB1l1B3BI0qSJEmSjnEGbiRJkiRJkqT+rxloA4ZFGQNTkRLwATAjFWkbsAaYHGUM7PpgKtJi4GngxihjysE2SkVqA54FJgKnVZenV/t1K8oIoJ6PKXADkIo0j9z68+lq/948sxF4EBgE3N6bhhxJkiRJUv9k4EaSJEmSJEnq/5rJgRbI46Vg/7FSS6vvE7t7OBVpBfAEcG2UMb0X+71LDvFcV7XoDKpe96QBaKuCQB+nF4E64IrePpCKtCsV6SlgMXBXlPGRZiBJkiRJUv9n4EaSJEmSJEnq/5qBJiCoAjepSGuBiDJOBpaRPyvsMTySirQG+C5wZZRxxoE2q8ZYfa9a71PA4oOEaRqAXb3+aWqkOudT5Hafsw7x2TeAZ8ihovOPxPkkSZIkSccuAzeSJEmSJElS/7eJHLYZAIzsdL2j5WY1eeTUJw60SCrSBuBh4MIo49yD7LkIWA7cSm6DOZBGPsZxUp2lIu0CHgcu6M3IrC7PrgQeAE6JMm6MMhqPxBklSZIkScceAzeSJEmSJElSP1c1uawDWtl/bFRH4KYdWAhMjDKGHGStzcBDwBlRxiUHuC+RRzZNAgYf5IhHpeGmQyrSFnLTzXVRxqhDfHY7OYTUAnzuUJ+XJEmSJB2fDNxIkiRJkiRJJ4ZmcuBmQseFVKRN5KDIBPJYqXb2D+R0qwqZfAeYEmVcHWVED7cOAN4BbjrAPZAbbo5a4Ab2jsz6IXBzlHGwgFDXZ/ekIr0IvAbcFmXMOBJnlCRJkiQdOwzcSJIkSZIkSSeGZnKoZVyX6x0tN8uBenIjzUGlIrUCjwCjgGujjO4+a5wG/Ct5VNX0Ayx31EZKdZaKtAh4D7gxyqjvw/MLge8CF0cZV/bwO5EkSZIk9QP+g0+SJEmSJEk6MTQDAYzoEiZ5nxyM2Q6sBU7v7YKpSLuAR4Em4IYoo67jvaolZhTwKjAfuPUALTdHveGmQyrSq8AWcojoQK08PT2/HngAGE5uuzmkthxJkiRJ0vHBwI0kSZIkSZJ0AkhF2kxukWkgh0E6rm8HNgBTyO0uo6KMEYewbhvwBNAGfDbKaKjeOgVYmoq0B3iMHOqZ1sMyDRwDDTedfB8YDFzSl4dTkXaSfyfLgbujjAkHeUSSJEmSdJwxcCNJkiRJkiSdOD4kB0lGdrneMVZqGbkFp1djpTqkIrUDzwCbyU02TeRwzeLq/dXAXOD2HpY4ZhpuAKqQ0JPA9Cij140/XdZIqUivAc8Bn4kyzq3hESVJkiRJR5mBG0mSJEmSJOnEsYbcRNO1cWUxMJk8dqod+MShLlwFTF4AVgF3k0M7yzrd8gg5wNJdy00Dx1DgBiAVqRV4HLg0yph4GOssBx4EZkQZn+nUACRJkiRJOo4ZuJEkSZIkSZJOHM3kYMt+AZIqXLKKfWOlzowyoi8bpCLNBraTQzuDO11fD7wM3NXNY40cWyOlAEhF2kRu7vn0oYzZ6madrcBD5N/956KMrg1DkiRJkqTjjIEbSZIkSZIk6cTRDOwBxnfzXsdYqYXAUGD0YeyzE3gBuD3KOKnT9Y6Wm1O73H9MjZTqLBVpBfAK8NlqVFZf19mTivQ8MA+4o4emH0mSJEnSccLAjSRJkiRJknSCSEXaBmwgj3vq6kNgHLCO/Llhn8YoRRmN5JFVzwCzgduijDHV/puBH5BbXgZFGedGGTcAVwGXVa/7HGo5UlKR3iWP3boxyqirwVqPApdHGZdHGX5GK0mSJEnHIf8xJ0mSJEmSJJ1Y3gcmdg2OpCK1AUvJzTbrgdP7uP5UYFUq0q5UpEXA8+R2mI4Az4+Aa4GvAV8ErgROA84HvgB8Ncq4pSOkcwx5GdgBfPJwF0pFWgc8AIwCbokyBh3umpIkSZKkj5eBG0mSJEmSJOnE8gEwBBjWzXsdY6XeBM7oY/vK9GoPAFKRPgS+B3wmyvg08Avk4MpkcqvOKmAbsJIc+FkLXAp8Jco4sw/7HxGpSAl4FhgVZVxQg/VagceA1cDdUca4w11TkiRJkvTxMXAjSZIkSZIknVg2AMPJIY/bo4wbOo1yWg6MANYAA4Gxh7JwlFFPHle1tPP1VKSV5Gad/1hd+j653aWjxaYe2FP9uY0cvlkH3HOMhW7agMeBWVHGqTVYL6UizQFeBG6KMs463DUlSZIkSR+PSCkd7TNIkiRJkiRJOsKqEU2XAFcBdwGvAAvJYZcGctDlZfL/pLcauBN4JBVp9iHsMR2YlYr03W72/goPcS5LuIpNnMQpLOJnmQ88zrvcweOcylamErRzEu9xJ/czmZ3kEVd/lYrUfLi/g1qJMkYDtwKPpyKtrdGaw4EbyeO8XqjCPZIkSZKkY5QNN5IkSZIkSVI/V7XEfIU8qmkF0Ez+bLCZPNKp8yin64CryeOlzj7EraYBi7u5fgnQziBWcQ4PMoMF7GEXueVmLC00MYvn+TL/hd/gv1DPTr7FzwKtQAIuPsRzHFGpSOuB54Abo4zuRnP1Zc0twIPVy7uqAI4kSZIk6Rhl4EaSJEmSJEnqx6qwzU+TRzStJDfZrGPfOKcOHaOcPiSHbgBmRBkNvdynDpgCLOlyfRBwGbCWG3md63mFxFLqGFid4yIuZDk38Son0cpQdnEpz7KZGdUSa4HLqpFXx4xUpKXAXODmKKOxRmu2pSI9C8wnh24+UYt1JUmSJEm1V3+0DyBJkiRJkiSptiLiy8DPAecwhXf4Rf6O3BYDL3AGs/k0OxjOUKZxF//ANDYA8Pf8GGs4j92cxGCu5UJe5jrGA8t6se1kYEMqUkuX66eRP4fcNyKpnT20soHcsHMFuU1nn0WcxmBWVq/aqudnAvN6/Uv4GKQivRVljAA+E2U8norUXqN150cZ64AbooyxwJxUpFSLtSVJkiRJtWHDjSRJkiRJktT/rAT+gDF8r3qdwzZrGMpz/DIX8ThfZQEnsZRv8Ut7n2pgJ3fy3/kdvsrtvMoPuYbvcVcv95wGfNDN9XHArurP9cBg6mmqGm42kAM1FwJnACfzNqfxLrdxFf/WaY3dfLSR51jxEnns1ZW1XDQVaS3wbfLv77PHWsOPJEmSJJ3oDNxIkiRJkiRJ/UxK6dvcyxOczDDa2LH3jZe4gMGs4jqep4Hgx3iG7UzmHcYDcA8PM4vV1LGNmbzPeDawmRsOtFeUMSDKGAacDbRHGWdGGRdHGddEGTcB1wJnAVcDlwCzaGQ4dTQCQ4H1wA5gGqu5kUf4MtfyBlcwGjiX3JAzBpgWZYyOMo6p1u6q1eZpYHyUcU6N194BPEr+Hd0dZRyroSNJkiRJOuEcU/84lSRJkiRJklQzpwEDSOwbRbSeiQxnGbAHaGEoo2mimWVMYBar93t6BxtYx0lcxMgoYxYd7TQf/WoABgETgalAS/W1rvo+vFpxKVRnaWEyexgPDANeBepZzGzu47e4gOf5JCvJrTjbqzVGAKOA64FhUcYuYHP1taXzn1OR9o2u+pikIu2KMh4H7ooytqQifVjDtduB2VHGWnLTzcupSO/Wan1JkiRJUt8YuJEkSZIkSZL6p3Ek9tC55bqNgTSxtXq1EZhJE+0MYCq5ZaZx79e/cQ1jaOU86sjNNIvI4ZeN7AvVtAA7ye01z6civdH1EFHGcOB8ILGbAexmAA0MIzGCHbxLPQ1spY77+c9M52lu5ikggNHkcUpjgTrglVSkZ6OMAIaQgzwjqq9x1evhUUYr3QRxOMJhnFSkbVHGk8DNUcajqUjrarz+4ihjI3BDlDEO+MHRCBdJkiRJkjIDN5IkSZIkSVL/1ESifb8r9exkN4OqV4uAq2mjiQa2kccW7QJ28Q/cSjN1/CpPEOwCtqYi/bC7TaoAzCnAQz2cYyHQBtRzP59lEbftfedrfI1ZPMsQxtPKybzH7fwet+99/3f5dXKLzunAhCjjJ4AFwIJUpJXAym7OMoR9QZwRwPjq+7AoYwcfDeJ0NOPs6eH8vZaKtDbKeBG4Kcp4MBVp++Gu2WX9TVHGg8A1wB1RxlOpSFsP9pwkSZIkqfYM3EiSJEmSJEn9UyvRqd0GYDQreZ8rqlfvspOLaeEkxvEu0AzA17mdNZzFz/NnDGEGuW3mbOBgWEViAAAgAElEQVSBHvYZD7SkIm3p7s1UpB1RxmzgMu7hXWAZ8Dawu7plAnA2t/EPwIZulhgJfCcV6bEoYww5fHN3lLEBeA9Y3NH0koqUgG3V14rOi1RhnKHk8E1HO87E6vvQKozT3ZiqrYcSxklF+qBq9bkpyvhOrVtoUpF2A09HGeeQR1g9l4q0rLt7o4xB5NFi44AmoBVYQw4stdbyXJIkSZJ0ojFwI0mSJEmSJPUzEVHPl9kI1JMYQAv1NNDO5bzOm3yeJ7mAq3mTJxnOSDZxBmOB1XyDG1jOpfw0f8pYtgNbgXZgfJQxNBVpWzfbTQMWH+RIrwE/RQ6yzAM6B1jqyUGQxm6eayIHfuYApCI1A81RxkvAJ4CZwFVRxmJyiGRVTweowjhbq6/9RBkDyGGczmOqJlXfh0QZLfQ8pqq963qpSHOjjJHA9VULTerpXH2VivRmlLEO+HSUMR94vWOfKph0CXAZ+fe7i46WIWgA2qKMl8ljupprfTZJkiRJOhFEqv2/9SRJkiRJkiQdRRFxL1Dsd3EGj3APD/MCZ/ADfpKdjGY0a/lx3mYcbwJN3MuvEbQRVSAmGMAU7ufn2A78z1Sk1/fbJ7fGfAl4NBVpY7dnyS0rNwPDgFnAKnLApsMpwFhy88qHna43kdtzvp6KNL/Hn7WMwcAMcvNNHXnk1MJajVrqFMbpPKaqI5gzBNhO92OqtgG3AM2pSD+qxVl6ON9g4DPkUM2zwKnAT5CDUmvJQZuu6sm/8wHAfQf6/UqSJEmSumfgRpIkSZIkSeqnooxbgEuBlT3cMga4EHiTHIipA94BEnnc0mzgfeDfA2+nIv1Dl/XHAtemIn2zh/2Hk0Mni1KR5kQZZ/LRMMgMYDCwA1jIvjBIAPcfShikanaZSQ6dbCCHbxZXY5hqrgrjDGP/EE7H12BgJ3AWudXnTfaFcrZ114xzmOe4HLgCmExuHOrNyKhehZokSZIkSR9l4EaSJEmSJEnqp6oAyleAdXQfwKgHPkluY5kDnEkOwXwIjAb+ihwQ+W1gRCrSb3ZZ/zKgPRXplR72vgl4NRXpnS7XL2bfuKNJ5BFTA6t928hBnzl9HXcUZdQBU8mtN+OBJcB7wOojMd7pAGcYRv757iAHmXaTgzmDyb/z7sZUbe3LGavf6+8CI8k/69q9bz7GxczjdnYyigY2cy3/wBUsqt5tovq7dryUJEmSJPWegRtJkiRJkiSpH6taZe4BVtN96OYCcuhiAbCx0+uvdbSeRBmfBX4e+HNyWKSpWusC4J9TkVZ02XMKcB3wfCrSkh7O1URuo/ksud1mFPBtYEEqUm/aWXqly8ip+urnXFCrkVO9PMME4Abg4VSkjZ3COF1HVI0ABgFb6WFMVU9hnE5tRpvIwalNwPs8zxm8yM9wA3/DhSxhBSMAmMqmTo9PBGanIj1W259ckiRJkvovAzeSJEmSJElSP9fDKKcOp0AVwoBmciilGXgxFenVqjnlNuA3yKORFlXPDyOHWN4AXgZeSUVqjjJOJwc/nkxFWtOLs90GzAeuSkX6p8P8UQ+218nVmT+WkVNd9p4JXAQ8mIq04wD31bEvgNN1TFUTOYzTNYizk9xktIb8d1NH/jkb+a/czKm8wJ384ADH6xjj9ce1DDtJkiRJUn9m4EaSJEmSJEk6AXQzymk3eZTTSPL4pTrgfuBZ8rijO8jNMxcDiTx6aj3wVLXkJ4ABwDJyWGMAOXzTCDyWitS5QeVA57obeAG4E/i7VKT2w/xRe7Nnx8ipmcAEPqaRU1HGJeQ2mUdSkfb04fl6cginaxDnLOBqYAX57yx/7WEUf8BXOJMnWMTFtNPAOObyk/wbQ+gaMpoKfDMVaV6ff0BJkiRJOoHUH+0DSJIkSZIkSTryUpGagceijGfJQZMx5PFFO4HLgWeA+uo+ooxFwO+SW22WAwuB8zsteTK5IaYNWEkeY/Ql4A97G7apNJDDP63Vebb38UfstSrsshhYHGUMAk4DrgIaoowFwMJUpC1HYOs5wKeBa4GnD/XhVKQ2cjPPhs7Xo4xWcvvNJvLvcBAwjA0MJzGAtVzDL/DXwCq+zq/yLW7lZ3iwy/K7yf9NSJIkSZJ6wcCNJEmSJEmSdAKpRgbt12ISZTQA64ArooyXgaHAnfwNU1jPDbQxgEa28il2cjmjgB3MZQqPcwe7GM0o1vB5nmYCLwJ3RhnLOoI7vdAI7AJagCF8DIGbzqrxTvOAedXIqZnAXVHGRnLrTc1GTqUipSjjOeC2KOPiVKQ5tViXHLbZTf4dtuy9WsdmAE7nWcYxHGjjHJ7iDW6FjwRu9pCDOpIkSZKkXjBwI0mSJEmSJGk5eSzU+8AsYDzQzpU8xAy+QROzWMg6vs1vMIrLGM0HPML1XMo/8Sn28AAX8c9cw2/yQ/KIo4uBx3q5dwM5cLMdGFz7H633UpHWAeuijNnsGzl1ZZSxhNzms+pwR06lIrVFGU+QQz2bUpEWHe65ye1AXT/rPZlRTGcgm2mlmTzu60yGMKmHNerIo6gkSZIkSb0w4GgfQJIkSZIkSdJRtxyYBLwFnEceMbWWs1lFE5uBd2hiOok9bOE0XucihrCGG2lnIBu4lX9kO5N5h/HAWuCyKKPpYJtGGQOAumpUUgtHOXDTIRVpTyrS4lSkJ4D7gfXAlcBPRBkXRxnDD3P9HcDj5DDP+MM/MWvITUEdJgPTgTeZzIu8y/WsYhDreJ9XuZDprOGjAZ0GoLetRJIkSZJ0wrPhRpIkSZIkSTrBpSJtiDLq2TdW6GRyCAf+li+xkitop5GT2MQ5DOIhxjOOFmAlsIphQBPNLGMCs1hN/txxJl1GV3WjgTwKCXLDzZCa/3CHqQrHvAm82c3IqQXAB30ZOZWKtDHKeAa4Icp4KBVpy2EccyHQRv59nkIeCTYX2MUX+C7/xFD+lt9nALsZzxxu5VVysOotYCf576ut+nkkSZIkSb1g4EaSJEmSJEkSwApyM8omYNTeq/+Of6GNbzCHU1nGBdRzDjCAxHxg1d776tnBTjpabXYDY3qxZ8c4KcgNN+MO+6c4gjqNnPoReeTU6cAVfR05lYq0PMp4Fbi5Ct3s7OO5dkQZrwFfJDcMzSOHp2Age/h3/AvwL10emwCcD7wNDAdmpyK19mV/SZIkSToRGbiRJEmSJEmSBLnRZhqwtXo9HMitK/UkLmcRb3IZ32cjdQyiax/LHpoYSOveV7kp52Aa2ddw08Ix2HDTnVSkdmAJsCTKGATMII+caowyFgALettYk4o0P8oYQW66ebRam2rd08ghpCaglTw6akHXYEw14upkYAfwAR1hmwNbRQ47XUAemTWnN+eVJEmSJGUGbiRJkiRJkiRBbri5ijwmah0wCbrEahIDWMNupjKQJUzee30rjbQyhil7G2/qyOGPg2lkX8PNdmDwYf0ER0GXkVOjya03d0UZm4D36N3IqR8BNwJXRxnvAJcAl5E/v91FHvdUT24EaosyXgZeSUVqjjLGAzcAL1Vf9wCrgd601Wwnh21WkQM7zb3+wSVJkiTpBDfgaB9AkiRJkiRJ0tGXitQCbCMHPLaykXE8wRVsZiBtBN/nTFZzKZOYy7m00MIknuQCWqjnW9zGYFYwi9XVcg30LrzRwP4NN8dd4KazVKT1qUg/BL5OHuv0CeCnoozrooyJUUb08FwCniG3zfw+cCm5zeZDchimufq+lDwy6lLgK1HGzeSgznOpSPNTkeZXe58MTKTn/+Gyvnp/NPA3wF8D50UZl/Z0RkmSJEnS/my4kSRJkiRJktRhORDALtpZz3vcyct8kUTQxHrO5X6u4UfAmdzKYzzJXbzELzKcxdzN/6rWqCc3sizoxX4N7Gu4aSWPZKpLRerNSKRjVg8jp64ABh5g5NRpwGTyKK6d5N9hd9rILUQzgF8B/igVaVmnvedHGX8JXMy+lpzd5DFTdVQtOcBsYE4qUjNAlPEgcDNwXZTx/eP970CSJEmSjrRIKR3tM0iSJEmSJEk6BkQZk4ELyYGMq4EJwMvksEZnXwC2Ao8DXT9gnAjMTkV6rBf7nQGMS0X6fvX6S8B3UpG2Hc7PcayqRk7NJIdrNvE/uIS13AKczRTe4Rf5O6CeF7iDZ7mCfb/boJ1G7uAPuZBl1RqD2MmH/AW/SQu7U3ua2M1+TdW9Y8hBnh3ktpwFqUgfGTkVZdQD15NHfT2ZirSr6z2SJEmSpMyGG0mSJEmSJEkdVpPHET0OXE4e8zSWPM6os3XAUGAUsL7T9SZyQ86cXu7XyL6GG6r9hpBHW/U7qUjrgZeijNnAVMZzEafyA1aym/z7zCGYT/IEn2QR8Aawk4e5gre4lfNZCZxDbqyZx7e4iUZa2Nn9KK4qVDPvEM7XFmU8RW7juTPKeKy/hp8kSZIk6XANONoHkCRJkiRJknRsSEVqA9aSxw7dR266OaWbWztCNmM7XWsCxgP3d4wp6oUGcnikQwt0Hx7pT1KR2lORlqQ3UsFN/C7DqWcADcClwCeA7cAK4CygjkVcwSnMYQDnk5uF3uF9TmIZl3M+D1PHwKrNphZnS6lIPwTeJYduRtdiXUmSJEnqbwzcSJIkSZIkSepsOTA5FWk+8D/JjTOz2L8te331+iRgIHmM1Gjg69VzvdVA9w03J5KptNHKDtYDbwN1wHnk32c9q7iMzczkWraS/24WA/BdfpILeYB6OkZDzazloVKR3gReAm6tRo1JkiRJkjoxcCNJkiRJkiSps+XAZIAqPPNnwEZym81UYAI5ZDOYPAZpJjAb+KtDDNtAHinVueFmOydAw00X40jsqf68HfgAeJn897CNuXyS8WxiAm+RR37BU5xPYgA3MLd6LgFjan2wVKQPgCeB66KMM2q9viRJkiQdzwzcSJIkSZIkSepsPTAwyhhavZ5DDoH8f8A3gRfJgZBlwFPA06lIjx3CGKnOGvlow82JFrhpItHe5VoCNgDzeYNhTOcHwDRgJlsZzqt8npu5r8szg47E4VKRVgMPA+dHGRcfiT0kSZIk6Xhk4EaSJEmSJEnSXqlICVjBvpabdmA+MDMVaV4q0tOpSN8C3gI+BEZGGX0NyTTw0YabE22kVCvRw+e0szmVXYzgUp4EXgFaWcvV7ORk/o3f4g/5U57hV9jJMH6f/xMRpxyJA6YibQIeAqZEGddGGX6uLEmSJOmE5z+MJEmSJEmSJHW1d6xU5R1gepTR1OnaMmAKsAQ4tY/7NHACN9xERD3r2AjUkxhAC/Xs7vSZ7RtcwVheYyQ7gT3AUqbyFL/CX/DLfJdf4p+5km8wkO3cwefJfydHRCrSDnLTTRPw2Sij8UjtJUmSJEnHAwM3kiRJkiRJkrpaAUyMMgL2hi0WA7M63bMMGENuuTmtj/uc6COl/m/+ild4lytZw2X8Cf+d+7kVgBbqWcPFnMVL+z3RwG7G8g6jeZ4xbGAskxnAAM7jrZTSniN52FSkNuBJYDNwR5RxorURSZIkSdJekVI62meQJEmSJEmSdIyJMr4APJuK1Fy9HgXcAvxLKlJ7lHEecCPwDeBa4JFq9NCh7PEl4OFUpK2drv0i8I9VuOOEEGXcAlwKrOzD45OBZnIIZinwWirSlhoer1tRxvnAmcDjqUgbjvR+kiRJknSsseFGkiRJkiRJUneWA5M6XlShik3A9OrSRqANGAu8T9/GSjUAu7tcO9FabgBeIX9W23SwG7toAhJwX/W1Bbgryrg2yhhR2yPuLxVpLvAycFuUMelg90uSJElSf2PgRpIkSZIkSVJ3lpPbUzp7Ezin+vMmcthjLLCIvo2V6jpSCk7AwE3VInQfMJ7eh26aqvvvT0VqTkXalYr0GvuCN3ce6eBNKtIi4Cng+ihj5pHaR5IkSZKORQZuJEmSJEmSJHVnFTAmyqjvdG0pMDDKGAdsBVqBCZ3GTo3p7eLVuu2pSO1d3jrhAjcAqUjzga8DJwMTgfoebq2v3h8NfL16rvM6H2vwJhVpFfAIcHGUceGR2EOSJEmSjkUGbiRJkiRJkiR9RCrSbmAdMKHTtQS8BZxT/bmZHMAZDizk0FpuGvhouw3AdmBIX899PKvCM38JzCY3B00l//7HVt+nVn+eDfxV17BNl7U+tuBNKtJG4EHglCjjmijDz50lSZIk9Xv+w0eSJEmSJElST1bw0bFSC4BJUcZQYCO55aZjrNT0KCN6uXYjsLub6ydkw02HajzUY8AfA98EXgTmVt+/CfxxKtJjHa1CvVivu+DNdbUO3qQitQAPk8NSN0UZDbVcX5IkSZKONT3VkkqSJEmSJEnScuBTnS+kIu2KMhYAZwKbqBpYUpEWRRnbgUnVcwfTU8NNCzDqsE7dD6QitQLzarjeLuC1KOMt4Gxy8GYZ8Foq0uYa7bE7yngCuBq4Pcp4vAriSJIkSVK/Y8ONJEmSJEmSpJ40A4OjjK4jnt4GziA3prSTG24gt9zM6OXaPTXcbOcEbrg50ro03mymxo03qUjtqUjPA0uAu6KMk2qxriRJkiQdawzcSJIkSZIkSepWKlIij5Wa1OX6FmA1MJr8GeOoKGMA/z97dx5d93nfd/79EAsBruACcNNGSiApUotFi5Isy3YsW4ntSFYSOZHdytOkdTvtNEqTjNtxzpn6598kbZN2MjnTuMtMZjInsRrLrZfIkcPWSyU7VhSJsjZSlEhKJEWCG0AS4AaA2J754/mBvAQvuIj3Alfg+3UOD+79Lc99fjz8B/d8+PnCW8B1IQ8X06x9voYbAzdVdp7gTUuF1n8ReAG4P+RhSSXWlCRJkqRaYuBGkiRJkiRJ0vnsBa4qc3wzcB3QBJwAFhTjg7qAay5i3fM13Ixt1FGVlAnefLJSwZuYxW3AfwfuC3m4/nLXkyRJkqRaYuBGkiRJkiRJ0vl0AMtCHkLpwZjFfcAQqanmJJc+Vqpsw03M4gAQQh4aLmfTujTVCt7ELO4FngTuDHm4tQJblSRJkqSaYOBGkiRJkiRJ0rhiFo+Tmmjmlzm9qTg+wJnAzU5gacjD9AssPV7DDThWatKMCd70kII3915O8CZm8QjwBNAe8nBPMX5MkiRJkt7V/MVGkiRJkiRJ0oV0UH6s1FtAPWmsVBucbqjZCyy/wJplG24KBm4mWRG8eYkUvOnmMoM3MYsngW8Dc0kjpuort1tJkiRJmngGbiRJkiRJkiRdSAewbOzBmMVh4FXgemBGSavNxYyVulDDzcx3tlVVUiWDN0UYawNwCngg5KG5sruVJEmSpIlj4EaSJEmSJEnShewDFo3TSvIC0E4KY4yOldoNLAh5OF9o5nwNNyex4aamVCp4E7M4ErP4NLAHePByRlVJkiRJ0mQycCNJkiRJkiTpvIpmkiPA4jKnD5ACMjM5M1ZqGNhFar4Zz4Uabgzc1KAKBm9eAF4mNd2U+3clSZIkSTXNwI0kSZIkSZKkizHeWKkhYDtwFbCo5NSFxko1cv6GG0dK1bBKBG9iFt8AngZ+OuRheXV2KkmSJEnVYeBGkiRJkiRJ0sXYSwrVlLMHOAbcWHJsHzDjPAGMBmy4edcrCd58ldSCdEnBm5jFPcBfAneHPNxcxa1KkiRJUkUZuJEkSZIkSZJ0MTqB2SEPzWXOdQO7gaUhD3MAYhYj8Bbjt9w0MH7DTS823LyrxCwOxiy+zDsI3sQsHgKeAFaHPNwd8hCqvF1JkiRJumwGbiRJkiRJkiRdUMziCKm15pyxUqTATR/QD6wuOX6+sVKNjN9wcxIbbt6V3mnwJmbxBPBtYAFwX8hDffV3K0mSJEnvnIEbSZIkSZIkSRerg/JjpXqAFuAl4M7RgzGLXUAMeWgrc08j4zTcxCwOFvc1XvaONSneSfAmZvEUabzUEPCzIQ9NE7NbSZIkSbp0Bm4kSZIkSZIkXay9nD9w8zxwQ8hD6Tioc1puipFBdaRgxXh6seXmXW+c4M1HQh7mjXP9MPAUsB94cHREmSRJkiTVGgM3kiRJkiRJki5KzOJRYGRsWCJmcQA4BRwjjYO6qeT0m8D1IQ+l30U2AIMxi/E8H+dYqSlkTPDmMPDAeMGbmMUYs/g8sIkU0CnXkCRJkiRJk8rAjSRJkiRJkqRLMd5YqW5gDvA6cHvIQz2cDumcAJaWXNsIDF7gc3qBmRe4Ru8ylxi82QL8CPhYyMN1E7pRSZIkSboAAzeSJEmSJEmSLkUHsKzM8dGxUrtIo6JKx0htH/O+gYsL3NhwM0WVCd7cXy54E7O4G9gA3BPysHYStipJkiRJZdVP9gYkSZIkSZIkvavsBT4U8lAXszhccrwbaAMOAEuAm4E3inM7KFpvYhaHSA03Axf4nF5gVkV3rpoTszgIvBzy8BqwlhS82Qe8GLPYXVzTFfLwbeDjIQ+zgefGjiMLeWgG2oFFQBPQDxwEtsUs9k/cE0mSJEm6UthwI0mSJEmSJOmixSyeIrXZLBpzarThppPie8eQh2XFPb1AF3BNcW0DFw7cnMSGmytGSePN45RpvIlZPAY8QQp13RvyUAcQ8tAa8vAJ4AvAw8DdwC3Fz18CvhDy8ImQh9YJfyhJkiRJU5qBG0mSJEmSJEmXqgO4asyxbmAeKXjTBGwltdyMKh0r1YgjpVTGmODNIUqCN0VTzXeAAPxsyMOtwKPAHaQ2m7eB/aRw135gNykAdgfwaMjDmgl/IEmSJElTloEbSZIkSZIkSZeqA1hWeqAIQ4wAzaSgxHGgLeRhbnHJLmBpyMN0Lr7hZmYF96x3kSJ48wpnB28+CswBfkAKY32J9O9sHzA0zlJDxflDwCOGbiRJkiRVSv1kb0CSJEmSJEnSu85BoCXkoakI2owabbnpBBYArwM3Ac/ELA6EPHQAy0mBGxtudEExi4PAKyEPW4A1wP2kfxvr+EPW0c0DwDAQaaSHL/BFnmEVz/Awp5gPjNDCdh7kq1zDAeDhkIcvxyx2TdpDSZIkSZoSbLiRJEmSJEmSdEliFkdII3uWjjnVA7SQAjdtwBbghpCHxuL8m6SxUhdsuIlZHAKGi0YcXeHGNN4sJv07msYdbOCL/Ce+yJf4Al8EYDn7+Az/J/+cX+fz/DNm08kT/G2gH4jA7ZP1HJIkSZKmDgM3kiRJkiRJkt6JDuCqMcdKG25aYxZPAnuA1cX5PaTmmzlcuOEGbLnRuepJYa6niAzTSAspvLWWFMSBpRznao6eviMwQi+txbtO4M6Qh6YJ3bUkSZKkKceRUpIkSZIkSZLeiQ7gljHHeoDrYhZ7Qx4GQx7mApuBj4Y8bI5ZHA552AmsII2lupCTwExSkEcCaCd9r32KYU7x17yHZ3kvcznBvdzAGp4F3mAX8/kKX2SYJgIjrOMrxf1Dxf0rgVcn6RkkSZIkTQEGbiRJkiRJkiRdspjFnpCHEPIwN2ZxtE1ktOEGirFSMYvbQx5OAtcCO0ljpT4M/PgiPsaGG421iNFxZPfwTdrZx3SG+QF38A0+wwJGWEQP13GAf86v08UMfsAHWMyBkjUG4XTjjSRJkiS9I46UkiRJkiRJkvRO7aVkrFQxQqquGNfTSRr9A7AJuKl4vZ/UWnMxI30M3GisJlJLDaxnJy2copkh7uevmcN2fsweKAnXtNLLB3iW/8Y/ZvD09+HDQPNEb1ySJEnS1GLgRpIkSZIkSdI71UFJ4KbQA7RwduBmFzA75GFhzGIszi27iPVHR0pJo/o5X3N7LHNsiGkMMZue0yGvOqCvCnuTJEmSdAUxcCNJkiRJkiTpndoLLAl5KP2ecTRwcwiYF/JQF7M4ArzGmZabQ8DVF7G+DTca6yDQyGGa+SFr6KWeQabxHe7gKO3czGa+y228wSKGCRxgFk/yS8xkN630Fms0AF2T+AySJEmSpoDx/yeAJEmSJEmSJJ1HzGJfyMMxUpPN6BifbmBezOJQyEMPsJAUkngD+EzIwwzgFBBDHtpiFjvP8xG92HCjs20HhhhiOhv5OX7IYgIjNHOAn+Lfs4pONrGWb/GLDDKbOvqZxzY+xX8o7q8njaTaNnmPIEmSJGkqMHAjSZIkSZIk6XLsJY2VKg3cjI6LGh0rdTBm8VTIw5vAGlLDyFbghuKa8ZzEhhuVKEJez7GIO/g8/7LsRZ/iKeCpcZZoA56LWeyv1h4lSZIkXRkcKSVJkiRJkiTpcnSQAjejRkdKwZnAzajNwI3AdFLjzfVjxlGN1QvMCHkIlduupoCNpO+2my7xviYgAC9UfEeSJEmSrjgGbiRJkiRJkiRdjgPAvJCHxuL9caAp5KGBMYGbmMUe4AjQVrw+Diwdb+GYxWFgkBTQkQCIWewCHgcWc/Ghm6bi+q8V90uSJEnSZTFwI0mSJEmSJOkdK0IxBymCMzGLEThKark5CkwPeSgNRWwFFhWv3wTaL/ARjpXSOWIWtwCPAQtJ//bqx7m0vji/AHisuE+SJEmSLpuBG0mSJEmSJEmXa+xYqW5gXhG+6eLssVKdwEjIw1JgB3BtyMN4YQlIY6VmVni/mgKK8MwfAs+R/o1dAywpXi8p3rcV579s2EaSJElSJZ3vF1lJkiRJkiRJuhgdwE+XvO8hNdzAmbFSu4v3jcBO4KaYxe+GPHQC1wJvjbN2LzbcaBzFeKgNIQ9PASuBVqAZ6COFvbbFLPZP4hYlSZIkTVEGbiRJkiRJkiRdlpjFIyEPDSEPc2IWj5EablYWpzuBtSWXNwBvA4tDHuaQxkrdwPkDNzbc6LyKUM2rk70PSZIkSVcOR0pJkiRJkiRJqoQOYFnxugeYV7zuBNpCHkLxvgHoB7aSgji7gCUhD9PHWfckNtxIkiRJkmqMgRtJkiRJkiRJlbAXuKp4fRSYGfJQF7PYB5wC5hbnGoEB4DXOtOB0ACvGWdeRUpIkSZKkmmPgRpIkSZIkSVIldABLQx5CzOIIcJwzIZtOoK143QgMxiyeIIV0VnJmrFQ5J3GklCRJkiSpxhi4kSRJkiRJknTZYhZ7SeGY1uJQN9i6SVEAACAASURBVGPGShWvG4DB4vUm4CZgDzA/5GFWmaVtuJEkSZIk1RwDN5IkSZIkSZIqpYMzY6V6GD9wMwAQs3iQNG7qKmAncH2ZNXuB5pCHUKU9S5IkSZJ0yQzcSJIkSZIkSaqUvZwJ3HQDLcXrw0BLyEM9aaTUQMk9m4CbGWesVDGeagBortKeJUmSJEm6ZAZuJEmSJEmSJFXKfmBByEMDqeGmBSBmcah4v5AUuBksuWdHcV0/0BTyMI9zncSxUpIkSZKkGmLgRpIkSZIkSVJFFMGaLmApKWAzN+Rh9DvI0bFSp0dKFfeMAK+RWm7eokzLDWmslIEbSZIkSVLNMHAjSZIkSZIkqZI6gGVF+KYXmF0cHw3cjG24AXgdWF7cWy5wY8ONJEmSJKmmGLiRJEmSJEmSVEkdwFXF625gdERU2YYbgJjFftJoqTZgOORh0Zg1e4GZ1dqwJEmSJEmXysCNJEmSJEmSpEo6DDSFPMwijZVqKY4fJbXbzOTchhuAzcAayo+VcqSUJEmSJKmmGLiRJEmSJEmSVDExixHYCyyjpOGmON4JLGBMw01x/khx/TBwfchD6XeXNtxIkiRJkmqKgRtJkiRJkiRJlTY6Vqp0pBScCdyUa7gB2ASsAI6RAjujTmLDjSRJkiSphhi4kSRJkiRJklRpow03PUBLyEMojneSAjjjBW72kMZOdXP2WClHSkmSJEmSaoqBG0mSJEmSJEkVFbN4AugH5pDGR42OgzrCeYIzxdipTcAs4NqQh/riVB/QNGbMlCRJkiRJk8ZfUCVJkiRJkiRVQ7mxUpEUxJl7nvu2AQtJY6WuBYhZHCnua67WZiVJkiRJuhQGbiRJkiRJkiRVw17ODdw0AIeBtvFuilkcBLaSvrt0rJQkSZIkqSYZuJEkSZIkSZJUDfuAVuA40FIcaySNlRo3cFN4jTSO6qqQh6bimIEbSZIkSVLNMHAjSZIkSZIkqeKKpprDpJBNacNNFxcI3MQsHgf2FG+XFz9PAjMrv1NJkiRJki6dgRtJkiRJkiRJ1dIBzOJM4Ga04aYl5KH+AvduApqA9uK9DTeSJEmSpJph4EaSJEmSJElStXSQxkqNhDzMIDXc9APdwMLz3RizeAA4AKwIeZiFgRtJkiRJUg0xcCNJkiRJkiSpWrpIY6B6gRZSw80A0MkFxkoVNpFCOjfgSClJkiRJUg25UG2rJEmSJEmSJL0jMYsx5GEfqc1mHik8Mwj0ANdexBJvAX3A7cA24K5iFFU/cBDYFrPYX429S5IkSZJ0PgZuJEmSJEmSJFVTF3AXsIjUuN0LvAosu4h75wMB+CzwMnA1qSGnnhTeGQp5eB7YGLPYVfmtS5IkSZJUXogxTvYeJEmSJEmSJE0xIQ+twHrgA8A6UvCmlxSY6QHWAn8CPFMuLBPysAb4NCmksw7YDCwGngFGv9SsJ42mmgY8HrO4pYqPJEmSJEnSaQZuJEmSJEmSJFVUSVhmBOgkBW8aSGOgjpDCN7eQxksdZ0xYprj/s8B+0vioW4Clxb2vAKfGfGQTKYzzmKEbSZIkSdJEMHAjSZIkSZIkqWLKhGUAbgBWAXuADlJw5hpSM80BSsIyRTPOo7xBHRt4iBNcQwMn+Wn2s44XeZGj/Ij7OM61BEaYx1Ye5GtcxSlgAfBlx0tJkiRJkqpt2mRvQJIkSZIkSdLUUIRlPs3ZYRuAbqAOaAaGi2PHgdnFdQeAh0+PoRoC/pzPsYxX+S1+g3v4U77DGvZxHX3MYTV/xa/yW/w6v0U9p/gGf6dYJwK3T8jDSpIkSZKuaPWTvQFJkiRJkiRJU8Z60hipfv6A/5ljrCAUAZtZDPGbPMkIwzzOx9nFhxhhFvN5hc/wFeYRgbuBdWwlMMBcPsX3mQbcw1ZeZhevsJKP8zSw7/Qn3sFT/AWfL951AneGPDwVs1ga+JEkSZIkqaIM3EiSJEmSJEm6bCEPzcCdwMHTB9/DV3mQHxfv7gXmsYF17OYu/ha/Rxur+GPW8zU+zT/kMeBjwFEi54Zlhhigk3nAVZQGbt6knRmn3w+RvvNcCbxa8YeUJEmSJKngSClJkiRJkiRJldBOCrsMjXO+C5jLLtaynGe4jm5m0M09PMtB1nOCacA8oJWVDNBIL9/mYQZZxQt8nKOsYuh0mCZ5lWW8wf28n6+XfM4g0FqdR5QkSZIkKbHhRpIkSZIkSVIlLAIGzjqyiZ9nEz9PMwf5IE+znhbqGKKRFmAF0EoT1xCpp5OfYRYLgD4aOclDfJsNfJjf433MpYPFvMR0WoA2ALbRyl/wa9zG47yPN0s+dRhonpAnliRJkiRdsQzcSJIkSZIkSaqEJkrbbe7hm7Szj+kM833Ws4FHWM4RVrGLjaxjD5uZSyd/xYcBOMwWVtAGNACbaQfa+evT6/0+/wvXsw9o422u5uv8I9bwHe7nuTH7qAP6qvuokiRJkqQrnYEbSZIkSZIkSZXQT+n3jevZefr1AzzLDtazhTl8iJPs5Rm+wiNAHevYzl6uopUjwGxS4CaNi7qBg4wwje/wIQaYywf5Ed3M5ms8yvV8j5/nR2X20UAaXyVJkiRJUtUYuJEkSZIkSZJUCQeBxvNe0c8BpnEdj/DvgL8A4CfcTyNHuZoeYB4QgHpe5C6e4B4idczlTR7iD2hkJd9nNr3MZSsP8L/xwOm1v8ivkb7vHAK2VeUJJUmSJEkqGLiRJEmSJEmSVAnbSWGXeg7TwGaWs55tNDDCd7mdo7TTzh9xko/Qwz0s4bu8zhKe4n3cxo+po47UkvM3wHv4Zb4BfGPMZ6zlE2zkE2wHvllmD23AczGL/dV8UEmSJEmSDNxIkiRJkiRJumwxi30hD88BdzDIMTbyc/yQxQRGaOYAP8W/ZzkH2c9h/jM/y3E+ST3HuZHn+DjbKcIywAvAOqCJFMApVQccAhYDzUBfybkmUjvOC1V+VEmSJEmSDNxIkiRJkiRJqpiNwF0sZojP8y/LnJ/OEvbyGzQAzwJbSEGZ9wLHgBdiFrtCHh4HHgEOcHbopqF43wu0AruL402kEM5jMYtdVXguSZIkSZLOMm2yNyBJkiRJkiRpaijCLo+Twi9NZS45RWql6QZWAtOL4/OAJ0bDMjGLW4DHgIXAUs78x8F6YBjoApYU75cCC0hhmy2VfypJkiRJks5l4EaSJEmSJElSxZwnLDPqJLAXmAG8hxSWeRI4UmadPySNmWoDVhT3zAUGgXbOjKH6smEbSZIkSdJECjHGyd6DJEmSJEmSpCkm5KEVuB24kxS6GSS106wAGoHrgNeB3yaFc+pjFp8fZ63RsVOfBd4kjZK6H/inMYsHq/ogkiRJkiSVMfZ/l0iSJEmSJEnSZSvGQ20IeXiKND6qFWgG9pOCN0uBkeJnB6ntZry1+kMe3gK2ABuBF0hhngWAgRtJkiRJ0oQzcCNJkiRJkiSpamIW+4FXR9+HPCwlhWX2APcAt5KCNK0hDyFm41ZyNwEDxZqDIQ8dwOriXkmSJEmSJtS0yd6AJEmSJEmSpCtKNzAP2A70k1puVgG9xfHxNAGngNFAzlZSc44kSZIkSRPOwI0kSZIkSZKkCROz2EcKzRwGjgGNwFrgCNB2nltPN9wU3gZmhTy0VGmrkiRJkiSNy8CNJEmSJEmSpIl2hNRm8zoQSE03c7lw4GaQMw03ncAwsLR625QkSZIkqTwDN5IkSZIkSZIm2hFgPrCDFJoZBBYBS85zz9iRUt1AH3Bt9bYpSZIkSVJ5Bm4kSZIkSZIkTbRuUsNNB6ndZj5pRNTqkIeGce4ZbbgBIGYxAm8BK6u7VUmSJEmSzmXgRpIkSZIkSdJEOwLMj1kcAXaSmmp6gRZg8Tj3NAEDnGm4gRTSmRnyMK+Ke5UkSZIk6RwGbiRJkiRJkiRNtG5gXshDII2ViqRxUruBO8a5p1zgphMYApZWb6uSJEmSJJ3LwI0kSZIkSZKkCRWzOEAaJTWbNFaqnjQu6k1gfchDXZnbRgM3pTqLn0uqtFVJkiRJksoycCNJkiRJkiRpMnQD84qxUm8DJ4EG0neWq0ovDHmYVpwbpKThJmaxFzgErCjaciRJkiRJmhAGbiRJkiRJkiRNhiPA/OL1DqCR1HhzALizCNmMmg6cAsqFavYAzcC86m1VkiRJkqSzGbiRJEmSJEmSNBm6OROS6QDmFD8HSN9btpdc20QaQQUlDTeFTlLzzdKq7VSSJEmSpDEM3EiSJEmSJEmaDKcbbkrGSvUDc0ktN7eVtNyMBm7KNdx0kkI4S6q9YUmSJEmSRhm4kSRJkiRJkjQZeoC5JaGaHcACUtimDegFVhTnSgM3YxtuuopjS0MeygVyJEmSJEmqOAM3kiRJkiRJkiZczOIQcJLUaANpnNQ84BXgJuAlUstN4DwjpYp1uoDpnBlRJUmSJElSVRm4kSRJkiRJkjRZjlCEZErGSg2SAjYAQ8B1nH+kFKSxUqeApVXcqyRJkiRJpxm4kSRJkiRJkjRZjgDzS97vAK4F3gDWAy8C6zj/SClIgZthDNxIkiRJkiaIgRtJkiRJkiRJk6WbswM3o2OlXgPeA+wmhWyuYZyRUoVO0nedS4oRVJIkSZIkVZWBG0mSJEmSJEmT5fRIKThrrNQAqdXmalLLzVrOP1Kqh/Rd5zBnB3gkSZIkSaoKAzeSJEmSJEmSJstRYFbIQ33JsR3AAlKI5iZgJ9BMCuaUHSkVsxiBQ0AfjpWSJEmSJE0AAzeSJEmSJEmSJkXRaHMUaCk53FG83wm0AzOAfcCq0dvGWa4TGMLAjSRJkiRpAhi4kSRJkiRJkjSZuik/Vmo6MBv4H4DrgNuA9wKN46zTSfq+c0nIw3ijpyRJkiRJqoj6C18iSZIkSZIkSVVzBJg/+ibkoRW4FngIGCA12tSRmm8+CawOeVgMbIxZ7CpZpxOYA/SSRlIdmpDdS5IkSZKuSDbcSJIkSZIkSZpMpxtuQh7WAI8CK4BjwAlSIOcUsBnoL/7cATxaXA9AzGIvMEgaUeVYKUmSJElSVRm4kSRJkiRJkjSZjgDzi/DMZ0nNNHuB/aSRUseAWaSmm06gDdhXXPdIaeimOD+IgRtJkiRJUpUZuJEkSZIkSZI0mY4DC4G/TQrZ9BfHDwH1wAjQBDSSwjnNpABOP3AAeLgYQwUpcBOBxSEPYaIeQJIkSZJ05amf7A1IkiRJkiRJunLFLMaQhzagAehnA7fzKg9wivnMYIiPEbiJwzzNT/ECH6aP2TTzYW7la9zHy6SAze3ABlLg5nrgJCnE0zVZzyVJkiRJmtoM3EiSJEmSJEmaNCEPzcBVwNv8iBt5iYe4j/+bdeziMO+njqV00sUP+Tt8jG+xnk28yPv5Sz7HTfwWS+gE7gx5eIrUijMPeBNYgoEbSZIkSVKVOFJKkiRJkiRJ0mRqBwaA6Wzkk6zlSdazkzoibWxlAXPoZBoNnOJODjGNyO38DfUMsYdWYIj0HwtXxiwOAT1AH7B08h5JkiRJkjTVGbiRJEmSJEmSNJkWAccYZhYnuJZeZvOv+B3+Bb/H/8tHGaCBG+lhJp38hJsYAr5PG3VEbuRwscYg0Fq87iSNmVoc8uD3n5IkSZKkqnCklCRJkiRJkqTJ1AScoJtlROroYB2f5d/QwDCP8T/xXRq4n1Us56/YwGd4krsJDPJRvsVs2oCjwDDQXKzXCVwNnAQWFu8lSZIkSaooAzeSJEmSJEmSJlM/EGlkBIDVPMVVHAXgZr7H6zzMVtbwKgv5ND9gBdt5iaP8V36VRTzN9ewG6khjpCAFbN4L7AaWYOBGkiRJklQFVqpKkiRJkiRJmkwHgUbm0M10jhKIZ50dYYi9BJbQzQ3sYBqtvJe3mcMONjOL1GbTAHQVdxwFpgOHgKUT+BySJEmSpCuIgRtJkiRJkiRJk2k7MAScYgWv8Ab3sp/ZHGIGm/koy9jKUjrppJUdXAcMs5k19NDOfLYAi4AAbAOIWYyk8M0IsDjkwe9AJUmSJEkV50gpSZIkSZIkSZMmZrEv5OE54Gf5BTbyJ0T+H36baQyymBf4JM/SxFpuZ4Rv8SH6qKeRXlaxgQ+wCbgDOByz2F+ybCcwFzgOLMSxUpIkSZKkCjNwI0mSJEmSJGmybQQ+SgNz+Bx/BvxZyblFwCnu4znu4zBwAugFngeaSGGagZCH5pjFvuKeTmAtsI80VsrAjSRJkiSpoqxTlSRJkiRJkjSpYha7gD8FlpBCNKWGgVPFH0hhmwbgamAx8BjwMnBLyT2dQBtnAjeSJEmSJFWUgRtJkiRJkiRJky5m8WXgx6SAzFLOtHMPAQPATOAwKYAzG7gZeCxmcQspcLM65KGpWKuPFNDpBRaFPPg9qCRJkiSpovxFU5IkSZIkSVKt2Ax8FXiO1FBzDbCQFLZZTGq2uQr4FrAHOAkQs3gC2AncVLJWJ9ACHANaJ2b7kiRJkqQrhYEbSZIkSZIkSbWiGyBmcQPwu8B/Bv4aeBt4BXge+BPgVVIbzi+U3PsysCbkobF471gpSZIkSVLVGLiRJEmSJEmSVCuOAPMAYhb7YxZfBX4AbAL+O6mtZhOwBngCWBny0F5cf4zUerO2WGs0cLMfWDKBzyBJkiRJugIYuJEkSZIkSZJUK44A88ccGySNkurizIiog8DVwPeAXwx5mF5c+xJwc8hDA3C4uL4TWBTy4HehkiRJkqSK8ZdMSZIkSZIkSbWiB2gJeQglx0oDN3OASBopdTNprFQ98H6AmMUe0gipG2MWh4r15gBHSW03kiRJkiRVhIEbSZIkSZIkSTUhZnEA6AdmlxwbLl4eBWYCdTGL+0lBnGbgDWBVyMN1xXUvAbeEPNRzZqzUPmDpBDyCJEmSJOkKYeBGkiRJkiRJUi0Zb6xUHXCCNCYKUsvNLcBrpPabe0IemmIWDxfvV3MmcLMfWFL9rUuSJEmSrhQGbiRJkiRJkiTVkvECNw3AsZJzO0hNOEeAWcBu4J7i3IvArcAhzgRu2kIe6qq6c0mSJEnSFcPAjSRJkiRJkqRa0g3MG3NsgDOBm3kAMYsjwGbgRmAXcByYH/KwImaxq1hnEdBIasc5CrROwP4lSZIkSVcAAzeSJEmSJEmSasl4DTeNnN1wA/AGcDXwNrASeBp4f8hDM6nl5j2k8VJtwD5gaTU3LkmSJEm6chi4kSRJkiRJklRLeoA5IQ+l312OjpQ6AcwKeWgAiFkcALaRmmxGSE02W4EPxCweILXeTMfAjSRJkiSpwgzcSJIkSZIkSaoZMYvDpKBMS8nh0cANpEDOgpJzm4BVwHbSeKmfkAI77cBLwGJS4OYA0BbyUFfVB5AkSZIkXREM3EiSJEmSJEmqNd3AvJL3pYGbQ0Dr6ImYxRNAB+m7zmuK654G3les0wmsKdboJoVvJEmSJEm6LAZuJEmSJEmSJNWaI8D8kvcDpCBNKM4tHHP9JmA1sBtoj1k8BGwBPgg8Txol1YJjpSRJkiRJFWLgRpIkSZIkSVKtKddw01i8PkxJww1AzGIncAI4SRorBfAiMBNoLta7DQM3kiRJkqQKMXAjSZIkSZIkqdaMbbgZHSkVgB5gVshDw5h7XqUI04Q8LI5ZHAGeAu4EXiaNmDoAtIY81Fd3+5IkSZKkqc5fLCVJkiRJkiTVmmPAzJCH+pjFIVLgZlZxboQzY6X2l9zzNnAXKVRzI3AgZvFIyMPouKkWYAmpCedDIQ/TgCagHzgIbItZ7K/6k0mSJEmSpgQbbiRJkiRJkiTVlKKd5ihnxkqVNtwAdHHuWKlIarmZCVwb8jC9OPUKMFAc/wfAfcDfAu4Gbil+/hLwhZCHT4Q8nLWuJEmSJEnlGLiRJEmSJEmSVIuOUD5wE0mBm4Vl7tkGLAAOA+1wOryzF3gvsK4410dqx+kqfu4GOoE7gEdDHtZU5YkkSZIkSVOGgRtJkiRJkiRJtegIML94PRq4gRS4OcSYhhuAYvzU66TvPW8EKMIzDwLbgWFgNmk81djvRoeAfcXajxi6kSRJkiSdj4EbSZIkSZIkSbWomzOBmwHOHinVA8wMeWgsc99rpGacxpCHtcCnSS02b5DCOouKn3PYShs5/47/wN8tub8fOAA87HgpSZIkSdJ4DNxIkiRJkiRJqkVjR0o1UoyUKsZEHabMWKmYxV5gV3HPA8AIKURznBTUCcAcYC4b+Ayz2VXms/tJoZzbK/c4kiRJkqSpxMCNJEmSJEmSpFp0Apge8jCdc0dKAXRRJnBTeBVoAe4iBXcA+kgjpbYBrTzD3TTQRxtvjLNGJ3BnyEPT5T2GJEmSJGkqMnAjSZIkSZIkqebELEbOtNyMBm5CySWHgLIjn2IWjwD1xfXzS04dA45xkk6e5y4e4Ovn2cJQscbKd/wQkiRJkqQpy8CNJEmSJEmSpFrVTQrMjNdwUzZwU3IvwOKSY8eB2fwXWrmVo1zDrAt8/uAFPkOSJEmSdIUycCNJkiRJkiSpVh0B5sUsjgAjQB1nAjc9QHMxcqqcE8BJYHbxB+A421lOJ6v4IIeBVRf4/GGg+XIeQJIkSZI0NdVP9gYkSZIkSZIkaRzdwLXF69KWG2IWY8jDYWAhsLfMvf2kFpyFwBJSu81xdrKSUyzgf2cecAMDRCLT+Dcs4Z/yL8asUQf0VfaRJEmSJElTgYEbSZIkSZIkSbXqCGmkFMAA0MiZhhs4M1aqXODmIKnlZi6wFNgBNPAhTvAe/i31tBNo4kmaOMpMPsV/KrNGQ/EZkiRJkiSdxZFSkiRJkiRJkmpSzGIvEEIemoEhzv0PhKMNNuVsL+7ZV9y3DLiZ6bxFG0eZzwDzOMgM6qljkMWcGHN/fXH/tko9jyRJkiRp6jBwI0mSJEmSJKmWjbbcDJBGPJU23BwiNdycI2axD3gOGAYCcBepCWc3qfUG4BgPsZV/xJ+UWaINeC5msb8SDyFJkiRJmloM3EiSJEmSJEmqZd3APGCQNOKp1FGgKeShaZx7N5K+A20qfh4DjgMtQF/JsQVj7msihXReqMD+JUmSJElTkIEbSZIkSZIkSbVstOFmkDTm6XTDTcxiJLXcjDdWqpvUanOi+LO0+DmT1JjTAHRydktOE7AY+FrMYlclH0SSJEmSNHUYuJEkSZIkSZJUy8YN3BS6KBO4CXmYBnwEeAP4bVLQ5lagsViLYr3DwBygmRTIWQA8FrO4pdIPIkmSJEmaOgzcSJIkSZIkSaplpSOl6sucP8TZDTWEPATgg6SxUE8X4ZnfIYVzVgOzSCGeuaQ2m3pgFfAc8GXDNpIkSZKkCyn3C6okSZIkSZIk1YSYxVMhD4NAHeM33Nwx5tj7SK01fxmzOFKs81rIw/eBGcBW4AbSWKnngWeAlpjFDVV7EEmSJEnSlGLDjSRJkiRJkqRad4QUlCkXuDkGNIY8NAGEPKwDlgD/NWZxaMy1TwPXAAeADlKjzd8APwCaQh7mVusBJEmSJElTi4EbSZIkSZIkSbXuCDCTMo3dMYuRYqxUyMNNQDup2WagzDo7i7VuIo2huhm4H/hIcX5N5bcuSZIkSZqKHCklSZIkSZIkqdb1AquA64GPhTwcBQ4C22IW+0ljpW4DZgF/EbPYN846C4q1PgtsA4ZJzTnLgbnAJ0Me/j9gY8xiVxWfR5IkSZL0LhdiHNvAKkmSJEmSJEmTL+ShFVgPfBhYC8wmjX+KQAMwBDxPavL+APC7MYvd46y1Bvh08fbngJeK+7aTRkwB3EFqwOkHHo9Z3FL5p5IkSZIkTQWOlJIkSZIkSZJUc4qAzKOkEMxu4ATQRxoftb841gncC/xDoP8CYZvPFvd2kBpxFgHTScGdUQeAkeK6R4r7JEmSJEk6hw03kiRJkiRJkmpKSUBmP6ltBlKDzdXA14GB4tgs4CZgB3An8MWYxZfGrNUKPMob1LGBhzjBtTQzyEfYzW3sBV7iBB08zqc4wO1AIzPYxW/yZdIIqi87XkqSJEmSNFb9ZG9AkiRJkiRJkkIIvwr8MnAzV/M6f48/BvrZyHKe4UFOsoI66pjDHD7JV7mKAWAtI2znT/kQe/kp4KPhd8Mf0c8/iWf+p+F6hoA/53Os4If8Av+R1/go3+ZnWMIwi5nFV3iESB2f44u00s4WBkhBnwjcDmyY8L8QSZIkSVJNc6SUJEmSJEmSpFqwD/gdWvl+8T4125xgBqv5K36N/4vfYBP19PNNfgW4GdjJE6zhAO/h7/JH/H3+CyM8CPyPACEPzcCdbCUwwFw+xfepp4Fb2UULO3mZpezhGrq4lc/wFRZzgjoOcjNDxR46gTtDHpom9G9CkiRJklTzDNxIkiRJkiRJmnQxxm/yJf4bC5nNEH2nT3yY1/gYP2E2h5lOA3fxDEe5AdgLdLKDu1nN91jCfto4yjpeJvArxd3tQD2R4ZKPagQGGGaIgwT2spomDvMtPsnv8Pv8a/4+f8NtpO9Oh0gt4Ssn5C9BkiRJkvSuYeBGkiRJkiRJUq1oB6YRiWXOHQMa2cv7mU0XKXADvSxhGR3AcWAW19AD3BTy0AasAWawkhGm08sT/BKDLOdlbuEoqxhghF4W0MsyGunj8/wz7uHP+B73sJ3VxecOAq3VfnBJkiRJ0ruLgRtJkiRJkiRJtWLRmDaaUn3so4WXuJ17eRa4DbidYZpYxGpgPXADLSwhMoMR3g/cCLTQyFx+gSfYQzv/mkd4lpUsZRPTOUwDgcAwD/MdmhjmbrazgB1s57bic4eB5qo/uSRJkiTpXaV+sjcgSZIkSZIkSYUmIiNlz2xjIU8wn4+wg1t4ARgAhqnjFF1s5Rp2AD0cpYVp9MU8fivk4QRwN7CfdqCdZ0njoXr4fX6FW9nPQkaAuWd91jCnqKOJ9P1pHZSMuJIkSZIkCRtuJEmSJEmSJNWOfkKZ7yx3Mp+v8xu8lxe5k1PANUAv0McM9rGHpcWVJ9jP1TSyq3h/EGgE4FWW0Us9fczgm7yPAebyQQ7TzkvMpI9vQdveAAAAH0BJREFU8CCDTOM5rqebVazkNdIoqQagq7qPLUmSJEl6t7HhRpIkSZIkSdKkCyHU86t0A/VEptFLPQ2MsJ85PM5vcj1PcS97SWOilgGDwBZW8CxbuY/dbKYBeJl1zOffFstuB4aAel7kLp7gHqCRFt7kIf6ARu4DNvGLPMWfczv/inuZzmHexx+znN3AtaTQzraJ/vuQJEmSJNW2EGOc7D1IkiRJkiRJusKFEL4EZGcdvIEngcibPMA0Tp1uvwlM43/lPwIDjPAGf8pD7OEeArCWvdzLLfH/iP0AIQ+fAO4A9hWr3gm8RGq++Tng8eL8MLCJ1JyTPgV+BngsZvGbVXpsSZIkSdK7lA03kiRJkiRJkiZdjPFLwJfKBGQAnix+Xlv8XAPUAQ1M4wZ+mW8A3wCWAjOLc6M2AncBTcAp0oioAeAqoJvUgHMKOAZcDWwt7psOHAV6KvaQkiRJkqQp49x5yJIkSZIkSZI0eTaSvrdsKnNugBSYeRW4HtgBzAKWF9cH4CdA6+gNMYtdpBabxcBs0igqimsOF6+PAX3APFLQpqm4/o+BhRV7MkmSJEnSlGHgRpIkSZIkSVLNGBOQGRu6GSCNgtoHnATagc3AIv7/9u406LK7Puz89/QidWtDS7d2gdCGJAOSWMRmMKmx2W2cxIntDJ5Jgl2TULbjmalK7Bp7rq/Hk3HsePzCZsbJFGNniimLDOAwBowm7FgGIUCLjTYkBAILtVobCHrvPvPi3m49arpBtyVbzzWfT1WX+p7zP+fc0y9vffX713Ord1R3dFAkM07Gm6u3z+95XLPJ35uq++dLHmk2GWdrdUV1SrOtpD5RrR2mg+gGAACAxxDcAAAAAACryopAZlOzbaLWzU/tD27G6ubqvOrc6t7qlvma+1sx4eYQ99wf6Jw9P3VqtbHZlJzd1YPV2+brq75QXfCkvRwAAAB/KwhuAAAAAIBVZx68/G51bbMo5unVyc0inDOa/ba5vtpR/U7175tNpzm+QwQ3c9urT1RvazYJ5+rqhuqD1eeqf1v9cbNJOPvdUV0wTIfhyXs7AAAAlp3gBgAAAABYlcbJuHWcjH9a/Ub1H6uPNZtm82fVH1X/U7OpNOvHyfhI9f7q8urkYTocd4hbHlNtq55R3TROxg+Nk/G942T8UPXZ6sTqxuqSYTocNf8OD8+vOfOv700BAABYNoIbAAAAAGBVGyfjjnEy3jROxv+v2SSaPxsn403VZ6qd1Uvn6x6qPlCdVV16iFttbBbPnF99+aBzW6rTxsn4zfm571tx7o7qwifvjQAAAFh2ghsAAAAAYJlsazappnkcc1117jAdzp0f21p9qHrtMB1OPejaY5ptK/WMZhHNSluq0+Z/v7F69jAd1s0/3zF/xroAAAAgwQ0AAAAAsFy2N5tUs9+NzbaVetEwHYb5sVuqL1WvHqbDySvWHtNsIs7pfXtwc1+1aZgOa+aTcrZUF1eNk3FbtbV6+pP7KgAAACwrwQ0AAAAAsEwOTLipGifjg9Xt1ck9uu3T1mqsPtls0s0J8+MbqxOqvdWDK286Tsbd1derTfND11fPHabD/t9Qv1Bd8GS/DAAAAMtJcAMAAAAALJPHBDdzNzaLaF4wTIe184k0+5pNqbm+ev0wHY6dX3dm9VfjZNx3iHsf2FZqvjXV13s0svlSdeYwHY5+cl8HAACAZSS4AQAAAACWycFbSjVOxnuaTbVZX10yP7y12jROxpubbTH1huqoZttCfekw9763eXAzd311+TAdhnEy7qq+Wp335LwGAAAAy0xwAwAAAAAsk0NNuKlHp9xcMUyH9dX91eaqcTLeUN1XXdQsmLnzMPfeUp2+/8M85NlVnTs/dEePblsFAADA9zDBDQAAAACwTLZ10ISbubuqPfPzz2k24WbzivO3VA9VV1RfPtSNx8n4SNUwHY5bcfiG+TVVd1cnHnQeAACA70GCGwAAAABgmWzvEBNuxsk4VjdV+5oFN49Um1Ys2dhsK6kd1fOG6XC430YfM+WmWZyzdpgOZ4+TcV+zsOeCJ/gOAAAALDnBDQAAAACwTA63pVTV7dVxzaKZi6s9w3Q4YX7umOqU6rpqrF45TIfhEPfYUp22/8M85Lmhunx+6AsJbgAAAL7nCW4AAAAAgGWyozrqUBNqxsm4p/p8tbe6qMdOudnYbIupu6oPVsdWLzvE/R8T3MzdWZ0wTIdT5+ePGqbDyU/8VQAAAFhWghsAAAAAYGnMJ87saBbQHMrN1ZnNIplTm0U2NZtws6m6cx7mXF1tHqbDlQddf3914jAd1q945r7qxuqK+fPvqC58ct4IAACAZSS4AQAAAACWzbYOE9yMk3FHs22f9lUnVa8YpsMPVa+qzq2OG6bDhnEy7qr+tHrGMB0uX3H93uqBHg119rutOnU+2eaO6oLDbEkFAADA9wDBDQAAAACwbLY3m1hzOPdUf7+6uPp71Uur51QnVz9U/eIwHV5XHV+9v7pkmA6XrLj+27aVmk/F+YvqsnEyPljtrM54Ut4GAACApSO4AQAAAACWzbYOE9wM0+HS6p822z5qS7Ptp3ZXR1V/VX25uq+6svq56hnV+6rnDdPhgvlt7u2g4Gbu5uqcYToc32yKzgWHWAMAAMD3AMENAAAAALBstneILaXmsc1PVfdXN1anVl9pNunmpGahTdWeZlNw7q/eVJ3dbHuplwzT4enzdacdvGXUfBuqW6vLqjurZw7TYe2T/XIAAACsfoIbAAAAAGDZfNuEm2E6bK5+ovpas6k232wW5nyzOrE6oUeDm/12NJtm8+PV2urq6pXz9Turpx3i2X9RnV/tqx6oznkS3gcAAIAls+6p/gIAAAAAAAvaVp1RNQzDz1b/uKHLOrvP9+b+t6p2tLY/6Ad6pPPa1rG9qS1d0MPfdqcd7e53e0s7e8u4e9w8TIcPVj9YfaM6vR57zTgZtw/T4Y7q2dUd1YXVl/7a3hQAAIBVyYQbAAAAAGDZrNxS6p429pud2w3taftjVm3qll7Xh9rYrmpvh9iGqnf3qtb2cGs7epgOG8bJeE/1sepZzSbZHMqN1SXNtqs6a5gORz0pbwUAAMDSENwAAAAAAMvmwJZS4zi+u3/VrW1oZ2PjgRUb2ts/6EM9u0+3pjXt7RvV06vhwJo7O6Wv9OKu6P3zIxdVjZPxy9WHq1cP0+H4gx8+TsZvVl+er7+nOu+v4yUBAABYvQQ3AAAAAMCyORDczJ3W2N7DrL2/oaGxndXO6rQDZ97XT/a8/rij2l2N1eYV132murf60WE6rHzWfjc021bqi9UFR/wmAAAALCXBDQAAAACwVMbJuLtqmA7r54c2NLbv8Be0tzVtmH86r1rTf+7yxtb0Q92wYuWBLafGyTg22zrq/ur1w3TYsGJd42R8uNrSLPw5ZZgOxz7B1wIAAGCJCG4AAAAAgGW0rUcDmR0Nh/2t87jGxnZ1d7WuOqPtvaTP9mO9pqsOWrv9oM9bmgU3d1evWRH47Hd9syk3X6rOP8L3AAAAYAkJbgAAAACAZbS9R7eV2tLQ2sOse1pV27qzWl99uC09s51t6l39Yv9zv9WH++ft7Ph+rXcMw3Duimu3VKeNk/Ha6sHq1cN0OPCccTJurb5e7a0ufBLfDQAAgFVOcAMAAAAALKNt1THDMKzr493dvsZqbdta1+75757bW9fOzmhsX9vb2Y6+1dgJnd11vaX/vZ/pP/TP+tNe2dUd1bc6q+dXX1nxjC3V5mE6rKk+0Szy+cH55/2ur86sNgzT4aS/iRcHAADgqSe4AQAAAACW0f4JN7/ch3uo2/r+7u3KfrO39o5eX9Xv9Gv9L/1029vYR/oX/UY/371d2LrubXPHtLmbO6VrOrENrane3Cn9aisn2OyqvlmdPE7GsfpINVSvHKbDMF9zT7WrWQBkyg0AAMD3iGEcx6f6OwAAAAAALGSYDs+r1o6T8br5583Vz1X3Vzvmy9ZWf6/6aLV1fuyc6vj5mqH6q+qU6g+rc+fnb6o+P07G3cN0eEX1wDgZPz9/zrrqddWD42T8s/mxc6tXVHuqP5rHOQAAAPwtJrgBAAAAAJbOMB0urk4bJ+PHVhy7tHpTdW+zoObE6lXVf2o2haZmkc3zqy9XlzTbNupt42S8eX6PE+fnz6xurHZXZ4yT8cMrnnNU9YbqK+NkvG4+7ebHqpOrq6sTqtOqDfPvsaW6fZyM+0MgAAAAlpzgBgAAAABYOsN0eHp16TgZP3DQ8Uurn6j2VcdVF1XvPejyzdXl1cPVNeNk/MND3P/k6gXVM6qTqt8eJ+PeFec3VD9S3TZOxhuH6XBl9U+qo6uvNQt89lTrqvXzv3+6um6cjFsDAABgqQluAAAAAIClM99C6uXjZHz3Yc69oPpv5oeur/Y222Jqf/yyu/pkdVb1vnEyPniY52yq/lV1c/WpZoHNvvm5Y5tFN9+oXlw9p9lEm49UB//wuq46tVpTXbV/og4AAADLSXADAAAAACydeezyd8fJ+PbvsObXq1ubTZzZWG2vtla3N5tE88bqlurkcTJe/R3u8+rqwWaTcZ5Wfa76wjgZ9w3T4YXVr1Q3NIt6nl/9+Xz9oWyoTq/eLroBAABYXoIbAAAAAGDpDNNhTfVPq7eNk2//kXMe5Pzr6l+Pk3HLYe5xZXV8dVr14XEy3nuYdZdXG8fJ+MlhOpzebHrOcdUXqzdU3+qaXtM1fV87O7mj+1Yv79+1rr1d0xt7pGc0tK+Tuq039o7Obmd1SvV7tpcCAABYTmue6i8AAAAAALCo+bZOu5pNjDmU06t91f3f4TbXz9fdVV35HdZtaRblNE7Ge8fJ+N7q481im0v6VM/q413Wj3Rt/0Nv7c19rrN7sG92TBf3iX62X+oX+qXWtbN39V8323ZqbBbuAAAAsIQENwAAAADAstrebKuoQ7mw+uo4Gfce7uJxMu6urq3OqI4epsPTD7N0a3XyMB3WrTj2ULNo5vo+3Wt7UTd1cX/Zmp7WKY2d07H9nT7fa/psJ7Wj49rVlX2kr3fB/Pr7qhcN0+FwwRAAAACrmOAGAAAAAFhW26pjDnPugurO73aDcTLeUe2pHqyuHKbDcIg1e5oFNptWHL6wWteeHuihNvdg2/ut3tK/6R/0ri5uZ5d928Pu6MKO6Z75pz3Vuuqi7/YdAQAAWH0ENwAAAADAsjpkcDOPZp5R3f4473NNdeb87+cfZs2BbaXmTqt29bVOaGxtd3VJP9mv9+b+1+7t6D7aD1RrD6y+qbO6tTf0st654h67q82P8zsCAACwighuAAAAAIBldbgtpU6ojq3ufjw3GSfjA9VdzQKYFwzT4VC/m97bY4ObDdWeNra7qov7SGf39Ta1p+d3Y7f16KSc29vcn/TzXdFVvaQ7Vtxj72G+PwAAAKuc4AYAAAAAWFaH21LqmdXXx8n4zQXu9Zlmoc5YXXyI81uq01d83lGta1PbOqqHWt+G6opqczvb2t52Vnu7q5N7Z/9tl/a+3tC1B91zbbNoCAAAgCUjuAEAAAAAltXhgpsLqy8tcqNxMu6oPlutq543TId1B53/VrVnmA4nzA9tqY6qjuqibuu2frCtPdT93dGNvbSzurW7O7Gr+u86v4/0d/v4IR67vtq6yPcEAABgdVj33ZcAAAAAAKxKh9tS6vzq00dwv1uaTbc5rnp2dcNB5/dPuflGdUd1SnVWb+xj/Yd29fv9Qmva3Xnd3Q/3J72r729nm7utH+7X+uEDd/kf+/lmv83uqW4/gu8JAADAU0xwAwAAAAAsq2+bcDNMhzXV2dXbF73ZOBnHYTr8efWG6ophOtwyTsadK5ZsqU4bpsP26qXVX1XHtL67+um+WP3f1dHNtpZ6uDf13uq9h3ncqdW188k6AAAALBlbSgEAAAAAy+pQW0ptbva7571HcsNxMt5bfbHZdk+XH3T6W9WrqpdVn6x+v9pdbVix5qTq4e/ymA3VUH3mSL4jAAAATz3BDQAAAACwlObTZ9YN02HtisPPqu4ZJ+OeJ3DrT1X7qsuH6XDsMB3WDdPhBdUPNNsG6j+Nk/HucTJura5qts3U/ujmxOrB73DvDfP175hfDwAAwBIS3AAAAAAAy2xbtXHF5wuaTag5YuNk3FZd1yyOeX31D6unVe+sPldtWrH25mbbV22qzqxO6dATbtatOP/2+XUAAAAsKcENAAAAALDMtvfYbaWeWX3hSbjvV6pzqtdWnx0n44fGyfjNakt12sqF83jmd6tbe3SCzRnVqfP/Pn3+92ur3xPbAAAALL91T/UXAAAAAAB4ArY1D26G6bC+WQxz25HebJgOR1XPry6sPlC9oFkws/+eW6rvO/i6cTJuHabDF6q3Nptws7nZ5J3t1dbq9nEy7jjS7wUAAMDqIrgBAAAAAJbZygk3T6++NU7Gbyx6k2E6DNVF1Quru6v/OE7GHfOI54XDdLh+nIz3Nwtu/s4wHYZxMo4H3ebsZtNwvnqkLwMAAMBysKUUAAAAALDMtjWbJFN1cfXlRW8wTIfN1RurS6qrx8n48RXTaK6pxurlVfPj26uTDrrH0dXJ1deO4B0AAABYMoIbAAAAAGCZHdhSqjq/uvPxXjhMh43DdHhF9erq5uo942TcunLNfFrOh6rnDdPhzPnhLc22rlrpzOrecTLuXfwVAAAAWDa2lAIAAAAAltIwHTY220bq8mE6nNhsCs1dw3TYsGJCzaGuW1NdWj2v+kKz7aN2fYdHfa56WbMw5w+qe6vTq1tWrDmnspUUAADA94hh/LZthgEAAAAAVq/5FlAvrF5UndAsfrmt+uHqA9Xu6tPVdQdPrJlPqXlps22h/nycjA89zmeeV72lemu1o/qp6vpqw/zz86o/HCfjlif6fgAAAKx+ghsAAAAAYGkM0+HS6ieqfdV91drqsmZTZ66o3tNssvep1ZrqqnEy3jxMh+OqF8+Pf2qcjF88gmf/fPXs6mvNApsbmsU2xzabmHNDhwl9AAAA+NtFcAMAAAAALIV5bPNTzYKX/VtGraleUu2sjq6uWXHJhuqM6rrq+Orz1Q3jZNxzhM/+x822rfpgs8k691YPVGc2i27u6qDQZ9HnAAAAsBwENwAAAADAqjUMw882C12e0znd0pv7P9sf27yn7+/mXtOeTur0HuxHelendUNV1/SsPtOP9kjndFS7+pc9Z5yMdx3Rd3hs6HNhdW51U7Ow5q7q+6ot1f3zSzY02+bq7aIbAACAv53WPdVfAAAAAADgO7in+vU29zPVWe2Pba7pov6iH+1H++2e1Tm9p9f3R726X+iGamMndVaXd3ePdH1/2Q9WFzeLYx6Xw4Y+7++4PtdrG3tNNTZW+1rfG/uNruj+Hmhj/08/3v09p6F/Mfyb4a3jtvFfPqn/IgAAADzl1jzVXwAAAAAA4HDGcXx3v9rVber49rT9wInbe26n99me3dda35r+i77aw53X3V1eXdal3d4PdFVP6+7G9lYvGqbDhgUevT/0+eD88yz0eV2f7Jf7rX6lj/crXdUL++OO6RtdNo953tk/bG9H9Qv9Uv9V/0d7etMwDP/kyfi3AAAAYPUQ3AAAAAAAq92F1Zr5PJmVhvl/j2tsX1Vf7czqc9VXa75+dt266qLH+8DDhj4zd1XfrDZ3Zy/tmd1w4JfWrT23F3d1x7Wrc7q9i7uloTc//lcFAABgGdhSCgAAAABY7U6bT6l59H8gvKC/7GP9TDf1sS7qkT7S+VXt7dhm20ftrfZ2TGe3tvXVqdWLh+mwr9pV7al2H+rPOBn3zJ9yuNCn6toe6B/1QGf3hv6vx5wZD4RAe+bf+blP+F8AAACAVUVwAwAAAACsdhsOTLDZ7+Xd2n39Se/vn/X/trEL+khre1VHd2v15WpttbY9nTQPZnZXx1VPq9Z/pz/DdFgzX/+sju6kNra2ek77I57aV+3puo7vzLZ1bncf+F6n9Pk+1Wu6oD/ovk7oji5rbJGtrAAAAFgCghsAAAAAYLXb0bBius1+f7+PVh+t6rZO7fZe03ndWW07sGZXm9rXnuq+6sZxMl7z3R42D27WVW9sZ9/frjZUd7c/4tn/56ZO6Dm9r1ZMwPmxruqd/WRv7ddb17d6Rjd1Z886stcGAABgtRLcAAAAAACr1jAM6/rZHqrWNbamba1rffva3Zq+2Kld2j3d3cm9v5/q3D7Upnlss7ehna1tT2uroR1taEcPPZ5njpNxX7VrmA4PN7avve2uvv6YRdd2fjs6ppf0iccc39y2/nlvO/D5j3pTx3TLE/k3AAAAYPUR3AAAAAAAq9kv93tNDnz6zV7UBb231/bB3t9P9+42t7Ydnd2f9496z4F1n+rC/nP//YHPv9EvNvSyfqdXPJ6HHjb0WT/f2urGXtKpfa4T2/mYC7/Q5p7Wtk5uW5/o0r7YC3pR/+UT+QcAAABg9RnGcfzuqwAAAAAAnkLDdHhddWV1zxFcfmZ17TgZ//RxP28YfrVWhD5VF/Te3tSftK11/Xb/tlf2+728Wx+z5gM9v8/24+1tYxu7r5f30V7cz4yTcccRfG8AAABWKcENAAAAALDqDdNhc/Vz1f3VIvHKhuqU6vfGybj1CJ77Nxr6AAAAsBzWPNVfAAAAAADgu5nHMldVpzeLaB6PDfP17ziS2Gbuuma/oz7eZ6589lB95gifCwAAwComuAEAAAAAlsI4GW+u3l5tajY9Zt1hlq6bnz+levv8uiN95lMV+gAAALCK2VIKAAAAAFgq8+2lXlC9qFlcs7vaW62t1ld7qmurzzxZwcswHS6tfqLaV903f8bB1lWnNpts844nEvoAAACwugluAAAAAIClNEyHDdVF1eZqY7W92lrdPk7GHX8Nz/sbD30AAABYnQQ3AAAAAAAL+JsOfQAAAFh9BDcAAAAAAAAAALCANU/1FwAAAAAAAAAAgGUiuAEAAAAAAAAAgAUIbgAAAAAAAAAAYAGCGwAAAAAAAAAAWIDgBgAAAAAAAAAAFiC4AQAAAAAAAACABQhuAAAAAAAAAABgAYIbAAAAAAAAAABYgOAGAAAAAAAAAAAWILgBAAAAAAAAAIAFCG4AAAAAAAAAAGABghsAAAAAAAAAAFiA4AYAAAAAAAAAABYguAEAAAAAAAAAgAUIbgAAAAAAAAAAYAGCGwAAAAAAAAAAWIDgBgAAAAAAAAAAFiC4AQAAAAAAAACABQhuAAAAAAAAAABgAYIbAAAAAAAAAABYgOAGAAAAAAAAAAAWILgBAAAAAAAAAIAFCG4AAAAAAAAAAGABghsAAAAAAAAAAFiA4AYAAAAAAAAAABYguAEAAAAAAAAAgAUIbgAAAAAAAAAAYAGCGwAAAAAAAAAAWIDgBgAAAAAAAAAAFiC4AQAAAAAAAACABQhuAAAAAAAAAABgAYIbAAAAAAAAAABYgOAGAAAAAAAAAAAWILgBAAAAAAAAAIAFCG4AAAAAAAAAAGABghsAAAAAAAAAAFiA4AYAAAAAAAAAABYguAEAAAAAAAAAgAUIbgAAAAAAAAAAYAGCGwAAAAAAAAAAWIDgBgAAAAAAAAAAFiC4AQAAAAAAAACABQhuAAAAAAAAAABgAYIbAAAAAAAAAABYgOAGAAAAAAAAAAAWILgBAAAAAAAAAIAFCG4AAAAAAAAAAGABghsAAAAAAAAAAFiA4AYAAAAAAAAAABYguAEAAAAAAAAAgAUIbgAAAAAAAAAAYAGCGwAAAAAAAAAAWIDgBgAAAAAAAAAAFiC4AQAAAAAAAACABQhuAAAAAAAAAABgAYIbAAAAAAAAAABYgOAGAAAAAAAAAAAWILgBAAAAAAAAAIAFCG4AAAAAAAAAAGABghsAAAAAAAAAAFiA4AYAAAAAAAAAABYguAEAAAAAAAAAgAUIbgAAAAAAAAAAYAGCGwAAAAAAAAAAWIDgBgAAAAAAAAAAFiC4AQAAAAAAAACABQhuAAAAAAAAAABgAYIbAAAAAAAAAABYgOAGAAAAAAAAAAAWILgBAAAAAAAAAIAFCG4AAAAAAAAAAGABghsAAAAAAAAAAFiA4AYAAAAAAAAAABYguAEAAAAAAAAAgAUIbgAAAAAAAAAAYAGCGwAAAAAAAAAAWIDgBgAAAAAAAAAAFiC4AQAAAAAAAACABQhuAAAAAAAAAABgAYIbAAAAAAAAAABYgOAGAAAAAAAAAAAWILgBAAAAAAAAAIAFCG4AAAAAAAAAAGABghsAAAAAAAAAAFiA4AYAAAAAAAAAABYguAEAAAAAAAAAgAUIbgAAAAAAAAAAYAGCGwAAAAAAAAAAWIDgBgAAAAAAAAAAFiC4AQAAAAAAAACABQhuAAAAAAAAAABgAYIbAAAAAAAAAABYgOAGAAAAAAAAAAAWILgBAAAAAAAAAIAFCG4AAAAAAAAAAGABghsAAAAAAAAAAFiA4AYAAAAAAAAAABYguAEAAAAAAAAAgAUIbgAAAAAAAAAAYAGCGwAAAAAAAAAAWIDgBgAAAAAAAAAAFiC4AQAAAAAAAACABQhuAAAAAAAAAABgAYIbAAAAAAAAAABYgOAGAAAAAAAAAAAWILgBAAAAAAAAAIAFCG4AAAAAAAAAAGABghsAAAAAAAAAAFiA4AYAAAAAAAAAABYguAEAAAAAAAAAgAUIbgAAAAAAAAAAYAGCGwAAAAAAAAAAWIDgBgAAAAAAAAAAFvD/A5wVkCbktf+4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375" y="160338"/>
            <a:ext cx="10434234" cy="6549951"/>
          </a:xfrm>
          <a:prstGeom prst="rect">
            <a:avLst/>
          </a:prstGeom>
        </p:spPr>
      </p:pic>
    </p:spTree>
    <p:extLst>
      <p:ext uri="{BB962C8B-B14F-4D97-AF65-F5344CB8AC3E}">
        <p14:creationId xmlns:p14="http://schemas.microsoft.com/office/powerpoint/2010/main" val="1558711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849314" y="-3044923"/>
            <a:ext cx="21602700" cy="2143125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05622" y="1867779"/>
            <a:ext cx="6912864" cy="6858000"/>
          </a:xfrm>
          <a:prstGeom prst="rect">
            <a:avLst/>
          </a:prstGeom>
        </p:spPr>
      </p:pic>
    </p:spTree>
    <p:extLst>
      <p:ext uri="{BB962C8B-B14F-4D97-AF65-F5344CB8AC3E}">
        <p14:creationId xmlns:p14="http://schemas.microsoft.com/office/powerpoint/2010/main" val="784654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22489" y="1396314"/>
            <a:ext cx="8770571" cy="778474"/>
          </a:xfrm>
        </p:spPr>
        <p:txBody>
          <a:bodyPr>
            <a:normAutofit fontScale="90000"/>
          </a:bodyPr>
          <a:lstStyle/>
          <a:p>
            <a:r>
              <a:rPr lang="en-IN" b="1" dirty="0"/>
              <a:t>Diameter of the network</a:t>
            </a:r>
            <a:br>
              <a:rPr lang="en-IN" dirty="0"/>
            </a:br>
            <a:endParaRPr lang="en-US" dirty="0"/>
          </a:p>
        </p:txBody>
      </p:sp>
      <p:sp>
        <p:nvSpPr>
          <p:cNvPr id="3" name="Content Placeholder 2"/>
          <p:cNvSpPr>
            <a:spLocks noGrp="1"/>
          </p:cNvSpPr>
          <p:nvPr>
            <p:ph idx="1"/>
          </p:nvPr>
        </p:nvSpPr>
        <p:spPr/>
        <p:txBody>
          <a:bodyPr/>
          <a:lstStyle/>
          <a:p>
            <a:r>
              <a:rPr lang="en-IN" dirty="0"/>
              <a:t>The diameter (or geodesic) of a network is defined as the longest shortest path in the network.</a:t>
            </a:r>
          </a:p>
          <a:p>
            <a:endParaRPr lang="en-IN" dirty="0"/>
          </a:p>
          <a:p>
            <a:pPr marL="457200" lvl="1" indent="0">
              <a:buNone/>
            </a:pPr>
            <a:endParaRPr lang="en-IN" dirty="0"/>
          </a:p>
          <a:p>
            <a:endParaRPr lang="en-US" dirty="0"/>
          </a:p>
        </p:txBody>
      </p:sp>
      <p:pic>
        <p:nvPicPr>
          <p:cNvPr id="4" name="Picture 3"/>
          <p:cNvPicPr>
            <a:picLocks noChangeAspect="1"/>
          </p:cNvPicPr>
          <p:nvPr/>
        </p:nvPicPr>
        <p:blipFill>
          <a:blip r:embed="rId2"/>
          <a:stretch>
            <a:fillRect/>
          </a:stretch>
        </p:blipFill>
        <p:spPr>
          <a:xfrm>
            <a:off x="1075038" y="2860430"/>
            <a:ext cx="8723869" cy="3810000"/>
          </a:xfrm>
          <a:prstGeom prst="rect">
            <a:avLst/>
          </a:prstGeom>
        </p:spPr>
      </p:pic>
    </p:spTree>
    <p:extLst>
      <p:ext uri="{BB962C8B-B14F-4D97-AF65-F5344CB8AC3E}">
        <p14:creationId xmlns:p14="http://schemas.microsoft.com/office/powerpoint/2010/main" val="3945085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Pivotal nodes</a:t>
            </a:r>
            <a:br>
              <a:rPr lang="en-IN" b="1" dirty="0"/>
            </a:br>
            <a:endParaRPr lang="en-US" dirty="0"/>
          </a:p>
        </p:txBody>
      </p:sp>
      <p:sp>
        <p:nvSpPr>
          <p:cNvPr id="3" name="Content Placeholder 2"/>
          <p:cNvSpPr>
            <a:spLocks noGrp="1"/>
          </p:cNvSpPr>
          <p:nvPr>
            <p:ph idx="1"/>
          </p:nvPr>
        </p:nvSpPr>
        <p:spPr/>
        <p:txBody>
          <a:bodyPr/>
          <a:lstStyle/>
          <a:p>
            <a:pPr marL="0" indent="0">
              <a:buNone/>
            </a:pPr>
            <a:r>
              <a:rPr lang="en-IN" dirty="0"/>
              <a:t>A node is said to be pivotal if it lies on all shortest paths between two other nodes in the network. We can find all pivotal nodes in the network.</a:t>
            </a:r>
          </a:p>
          <a:p>
            <a:endParaRPr lang="en-US" dirty="0"/>
          </a:p>
        </p:txBody>
      </p:sp>
      <p:pic>
        <p:nvPicPr>
          <p:cNvPr id="4" name="Picture 3"/>
          <p:cNvPicPr>
            <a:picLocks noChangeAspect="1"/>
          </p:cNvPicPr>
          <p:nvPr/>
        </p:nvPicPr>
        <p:blipFill>
          <a:blip r:embed="rId2"/>
          <a:stretch>
            <a:fillRect/>
          </a:stretch>
        </p:blipFill>
        <p:spPr>
          <a:xfrm>
            <a:off x="838200" y="3176588"/>
            <a:ext cx="10258168" cy="3000375"/>
          </a:xfrm>
          <a:prstGeom prst="rect">
            <a:avLst/>
          </a:prstGeom>
        </p:spPr>
      </p:pic>
    </p:spTree>
    <p:extLst>
      <p:ext uri="{BB962C8B-B14F-4D97-AF65-F5344CB8AC3E}">
        <p14:creationId xmlns:p14="http://schemas.microsoft.com/office/powerpoint/2010/main" val="430513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5538" y="365125"/>
            <a:ext cx="8770571" cy="605547"/>
          </a:xfrm>
        </p:spPr>
        <p:txBody>
          <a:bodyPr>
            <a:normAutofit fontScale="90000"/>
          </a:bodyPr>
          <a:lstStyle/>
          <a:p>
            <a:r>
              <a:rPr lang="en-IN" b="1" dirty="0" err="1">
                <a:effectLst/>
              </a:rPr>
              <a:t>Betweenness</a:t>
            </a:r>
            <a:r>
              <a:rPr lang="en-IN" b="1" dirty="0">
                <a:effectLst/>
              </a:rPr>
              <a:t> Centrality</a:t>
            </a:r>
            <a:br>
              <a:rPr lang="en-IN" b="1" dirty="0">
                <a:effectLst/>
              </a:rPr>
            </a:br>
            <a:endParaRPr lang="en-US" dirty="0"/>
          </a:p>
        </p:txBody>
      </p:sp>
      <p:sp>
        <p:nvSpPr>
          <p:cNvPr id="3" name="Content Placeholder 2"/>
          <p:cNvSpPr>
            <a:spLocks noGrp="1"/>
          </p:cNvSpPr>
          <p:nvPr>
            <p:ph idx="1"/>
          </p:nvPr>
        </p:nvSpPr>
        <p:spPr>
          <a:xfrm>
            <a:off x="605481" y="970672"/>
            <a:ext cx="10649465" cy="4408572"/>
          </a:xfrm>
        </p:spPr>
        <p:txBody>
          <a:bodyPr>
            <a:normAutofit/>
          </a:bodyPr>
          <a:lstStyle/>
          <a:p>
            <a:r>
              <a:rPr lang="en-IN" sz="2000" dirty="0" err="1"/>
              <a:t>Betweenness</a:t>
            </a:r>
            <a:r>
              <a:rPr lang="en-IN" sz="2000" dirty="0"/>
              <a:t> centrality identifies nodes that are strategically positioned in the network, meaning that information will often travel through that person. Such an intermediary position gives that person power and influence</a:t>
            </a:r>
            <a:r>
              <a:rPr lang="en-IN" sz="1600" dirty="0"/>
              <a:t>.</a:t>
            </a:r>
          </a:p>
          <a:p>
            <a:r>
              <a:rPr lang="en-IN" sz="2000" dirty="0" err="1"/>
              <a:t>Betweenness</a:t>
            </a:r>
            <a:r>
              <a:rPr lang="en-IN" sz="2000" dirty="0"/>
              <a:t> centrality is a raw count of the number of short paths that go through a given node. For example, if a node is located on a bottleneck between two large communities, then it will have high </a:t>
            </a:r>
            <a:r>
              <a:rPr lang="en-IN" sz="2000" dirty="0" err="1"/>
              <a:t>betweenness</a:t>
            </a:r>
            <a:r>
              <a:rPr lang="en-IN" sz="2000" dirty="0"/>
              <a:t>.</a:t>
            </a:r>
          </a:p>
          <a:p>
            <a:pPr marL="0" indent="0">
              <a:buNone/>
            </a:pPr>
            <a:br>
              <a:rPr lang="en-IN" dirty="0"/>
            </a:br>
            <a:endParaRPr lang="en-US" dirty="0"/>
          </a:p>
        </p:txBody>
      </p:sp>
      <p:pic>
        <p:nvPicPr>
          <p:cNvPr id="4" name="Picture 3"/>
          <p:cNvPicPr>
            <a:picLocks noChangeAspect="1"/>
          </p:cNvPicPr>
          <p:nvPr/>
        </p:nvPicPr>
        <p:blipFill>
          <a:blip r:embed="rId2"/>
          <a:stretch>
            <a:fillRect/>
          </a:stretch>
        </p:blipFill>
        <p:spPr>
          <a:xfrm>
            <a:off x="1050324" y="3180149"/>
            <a:ext cx="9885405" cy="3133725"/>
          </a:xfrm>
          <a:prstGeom prst="rect">
            <a:avLst/>
          </a:prstGeom>
        </p:spPr>
      </p:pic>
    </p:spTree>
    <p:extLst>
      <p:ext uri="{BB962C8B-B14F-4D97-AF65-F5344CB8AC3E}">
        <p14:creationId xmlns:p14="http://schemas.microsoft.com/office/powerpoint/2010/main" val="2801174308"/>
      </p:ext>
    </p:extLst>
  </p:cSld>
  <p:clrMapOvr>
    <a:masterClrMapping/>
  </p:clrMapOvr>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docProps/app.xml><?xml version="1.0" encoding="utf-8"?>
<Properties xmlns="http://schemas.openxmlformats.org/officeDocument/2006/extended-properties" xmlns:vt="http://schemas.openxmlformats.org/officeDocument/2006/docPropsVTypes">
  <Template>TM10001104[[fn=Feathered]]</Template>
  <TotalTime>989</TotalTime>
  <Words>516</Words>
  <Application>Microsoft Office PowerPoint</Application>
  <PresentationFormat>Widescreen</PresentationFormat>
  <Paragraphs>43</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Century Schoolbook</vt:lpstr>
      <vt:lpstr>Corbel</vt:lpstr>
      <vt:lpstr>Open Sans</vt:lpstr>
      <vt:lpstr>Feathered</vt:lpstr>
      <vt:lpstr>NETWORK OF  CHARACTER IN BOOK BY GORGE R. R. MARTIN</vt:lpstr>
      <vt:lpstr> GRAPH INTERACTION</vt:lpstr>
      <vt:lpstr>DATASET </vt:lpstr>
      <vt:lpstr>PowerPoint Presentation</vt:lpstr>
      <vt:lpstr>PowerPoint Presentation</vt:lpstr>
      <vt:lpstr>PowerPoint Presentation</vt:lpstr>
      <vt:lpstr>Diameter of the network </vt:lpstr>
      <vt:lpstr>Pivotal nodes </vt:lpstr>
      <vt:lpstr>Betweenness Centrality </vt:lpstr>
      <vt:lpstr>PowerPoint Presentation</vt:lpstr>
      <vt:lpstr>Most Influential Person In Book</vt:lpstr>
      <vt:lpstr>Betweenness Centrality vs Biggest       Communicators  </vt:lpstr>
      <vt:lpstr>PageRank </vt:lpstr>
      <vt:lpstr>PowerPoint Presentation</vt:lpstr>
      <vt:lpstr>Querying PageRank </vt:lpstr>
      <vt:lpstr>Community Detection </vt:lpstr>
      <vt:lpstr>Querying Communities  </vt:lpstr>
      <vt:lpstr>PowerPoint Presentation</vt:lpstr>
      <vt:lpstr>PowerPoint Presentation</vt:lpstr>
      <vt:lpstr>Intra community PageRank </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OF THRONES</dc:title>
  <dc:creator>x MAN</dc:creator>
  <cp:lastModifiedBy>x MAN</cp:lastModifiedBy>
  <cp:revision>15</cp:revision>
  <dcterms:created xsi:type="dcterms:W3CDTF">2019-04-07T19:34:16Z</dcterms:created>
  <dcterms:modified xsi:type="dcterms:W3CDTF">2019-04-08T18:54:06Z</dcterms:modified>
</cp:coreProperties>
</file>

<file path=docProps/thumbnail.jpeg>
</file>